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0" r:id="rId2"/>
    <p:sldId id="281" r:id="rId3"/>
    <p:sldId id="282" r:id="rId4"/>
    <p:sldId id="283" r:id="rId5"/>
    <p:sldId id="256" r:id="rId6"/>
    <p:sldId id="259" r:id="rId7"/>
    <p:sldId id="262" r:id="rId8"/>
    <p:sldId id="263" r:id="rId9"/>
    <p:sldId id="264" r:id="rId10"/>
    <p:sldId id="265" r:id="rId11"/>
    <p:sldId id="261" r:id="rId12"/>
    <p:sldId id="260"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4" r:id="rId28"/>
    <p:sldId id="28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F91539-98B7-4D94-A65E-9567CC6026C7}" v="4" dt="2024-08-29T15:47:18.074"/>
    <p1510:client id="{8026E59C-8727-4B3D-B389-8BF11953672D}" v="24" dt="2024-08-29T16:05:02.0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93" autoAdjust="0"/>
    <p:restoredTop sz="94719"/>
  </p:normalViewPr>
  <p:slideViewPr>
    <p:cSldViewPr snapToGrid="0">
      <p:cViewPr varScale="1">
        <p:scale>
          <a:sx n="84" d="100"/>
          <a:sy n="84" d="100"/>
        </p:scale>
        <p:origin x="60" y="15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ger Miller" userId="cdf9b0452b7f62cf" providerId="LiveId" clId="{8026E59C-8727-4B3D-B389-8BF11953672D}"/>
    <pc:docChg chg="undo custSel addSld modSld sldOrd">
      <pc:chgData name="Roger Miller" userId="cdf9b0452b7f62cf" providerId="LiveId" clId="{8026E59C-8727-4B3D-B389-8BF11953672D}" dt="2024-08-29T22:31:31.648" v="440" actId="12"/>
      <pc:docMkLst>
        <pc:docMk/>
      </pc:docMkLst>
      <pc:sldChg chg="modSp">
        <pc:chgData name="Roger Miller" userId="cdf9b0452b7f62cf" providerId="LiveId" clId="{8026E59C-8727-4B3D-B389-8BF11953672D}" dt="2024-08-29T16:03:59.755" v="259"/>
        <pc:sldMkLst>
          <pc:docMk/>
          <pc:sldMk cId="737525519" sldId="256"/>
        </pc:sldMkLst>
        <pc:spChg chg="mod">
          <ac:chgData name="Roger Miller" userId="cdf9b0452b7f62cf" providerId="LiveId" clId="{8026E59C-8727-4B3D-B389-8BF11953672D}" dt="2024-08-29T16:03:59.755" v="259"/>
          <ac:spMkLst>
            <pc:docMk/>
            <pc:sldMk cId="737525519" sldId="256"/>
            <ac:spMk id="2" creationId="{07C8198B-61B4-490F-AA97-99CFA2CF3622}"/>
          </ac:spMkLst>
        </pc:spChg>
        <pc:spChg chg="mod">
          <ac:chgData name="Roger Miller" userId="cdf9b0452b7f62cf" providerId="LiveId" clId="{8026E59C-8727-4B3D-B389-8BF11953672D}" dt="2024-08-29T16:03:59.755" v="259"/>
          <ac:spMkLst>
            <pc:docMk/>
            <pc:sldMk cId="737525519" sldId="256"/>
            <ac:spMk id="3" creationId="{96B87C98-6E1F-4B38-91BE-8941A7E9C93B}"/>
          </ac:spMkLst>
        </pc:spChg>
      </pc:sldChg>
      <pc:sldChg chg="modSp mod">
        <pc:chgData name="Roger Miller" userId="cdf9b0452b7f62cf" providerId="LiveId" clId="{8026E59C-8727-4B3D-B389-8BF11953672D}" dt="2024-08-29T22:30:16.467" v="436" actId="1076"/>
        <pc:sldMkLst>
          <pc:docMk/>
          <pc:sldMk cId="2666727575" sldId="259"/>
        </pc:sldMkLst>
        <pc:spChg chg="mod">
          <ac:chgData name="Roger Miller" userId="cdf9b0452b7f62cf" providerId="LiveId" clId="{8026E59C-8727-4B3D-B389-8BF11953672D}" dt="2024-08-29T16:03:59.755" v="259"/>
          <ac:spMkLst>
            <pc:docMk/>
            <pc:sldMk cId="2666727575" sldId="259"/>
            <ac:spMk id="2" creationId="{8737E22B-7BCB-4992-85CF-CCAF15D9C7BB}"/>
          </ac:spMkLst>
        </pc:spChg>
        <pc:graphicFrameChg chg="mod modGraphic">
          <ac:chgData name="Roger Miller" userId="cdf9b0452b7f62cf" providerId="LiveId" clId="{8026E59C-8727-4B3D-B389-8BF11953672D}" dt="2024-08-29T22:30:16.467" v="436" actId="1076"/>
          <ac:graphicFrameMkLst>
            <pc:docMk/>
            <pc:sldMk cId="2666727575" sldId="259"/>
            <ac:graphicFrameMk id="3" creationId="{423D7E71-9E4A-447E-9328-75B6E4D71CFC}"/>
          </ac:graphicFrameMkLst>
        </pc:graphicFrameChg>
      </pc:sldChg>
      <pc:sldChg chg="modSp mod">
        <pc:chgData name="Roger Miller" userId="cdf9b0452b7f62cf" providerId="LiveId" clId="{8026E59C-8727-4B3D-B389-8BF11953672D}" dt="2024-08-29T22:29:16.985" v="431" actId="20577"/>
        <pc:sldMkLst>
          <pc:docMk/>
          <pc:sldMk cId="3946503782" sldId="260"/>
        </pc:sldMkLst>
        <pc:spChg chg="mod">
          <ac:chgData name="Roger Miller" userId="cdf9b0452b7f62cf" providerId="LiveId" clId="{8026E59C-8727-4B3D-B389-8BF11953672D}" dt="2024-08-29T16:07:45.884" v="302" actId="1076"/>
          <ac:spMkLst>
            <pc:docMk/>
            <pc:sldMk cId="3946503782" sldId="260"/>
            <ac:spMk id="2" creationId="{12570DED-E942-4274-A5C5-61D0403EDC64}"/>
          </ac:spMkLst>
        </pc:spChg>
        <pc:spChg chg="mod">
          <ac:chgData name="Roger Miller" userId="cdf9b0452b7f62cf" providerId="LiveId" clId="{8026E59C-8727-4B3D-B389-8BF11953672D}" dt="2024-08-29T22:29:16.985" v="431" actId="20577"/>
          <ac:spMkLst>
            <pc:docMk/>
            <pc:sldMk cId="3946503782" sldId="260"/>
            <ac:spMk id="4" creationId="{D4816DFD-C4B4-4B75-914C-70EC748D6692}"/>
          </ac:spMkLst>
        </pc:spChg>
        <pc:picChg chg="mod">
          <ac:chgData name="Roger Miller" userId="cdf9b0452b7f62cf" providerId="LiveId" clId="{8026E59C-8727-4B3D-B389-8BF11953672D}" dt="2024-08-29T16:07:40.065" v="301" actId="1076"/>
          <ac:picMkLst>
            <pc:docMk/>
            <pc:sldMk cId="3946503782" sldId="260"/>
            <ac:picMk id="5" creationId="{32A00E2D-0AAF-1D00-21EA-17E9459E2105}"/>
          </ac:picMkLst>
        </pc:picChg>
      </pc:sldChg>
      <pc:sldChg chg="modSp mod">
        <pc:chgData name="Roger Miller" userId="cdf9b0452b7f62cf" providerId="LiveId" clId="{8026E59C-8727-4B3D-B389-8BF11953672D}" dt="2024-08-29T16:07:31.077" v="299" actId="1076"/>
        <pc:sldMkLst>
          <pc:docMk/>
          <pc:sldMk cId="3103495756" sldId="261"/>
        </pc:sldMkLst>
        <pc:spChg chg="mod">
          <ac:chgData name="Roger Miller" userId="cdf9b0452b7f62cf" providerId="LiveId" clId="{8026E59C-8727-4B3D-B389-8BF11953672D}" dt="2024-08-29T16:07:25.588" v="298" actId="1076"/>
          <ac:spMkLst>
            <pc:docMk/>
            <pc:sldMk cId="3103495756" sldId="261"/>
            <ac:spMk id="2" creationId="{12570DED-E942-4274-A5C5-61D0403EDC64}"/>
          </ac:spMkLst>
        </pc:spChg>
        <pc:spChg chg="mod">
          <ac:chgData name="Roger Miller" userId="cdf9b0452b7f62cf" providerId="LiveId" clId="{8026E59C-8727-4B3D-B389-8BF11953672D}" dt="2024-08-29T16:07:31.077" v="299" actId="1076"/>
          <ac:spMkLst>
            <pc:docMk/>
            <pc:sldMk cId="3103495756" sldId="261"/>
            <ac:spMk id="4" creationId="{D4816DFD-C4B4-4B75-914C-70EC748D6692}"/>
          </ac:spMkLst>
        </pc:spChg>
        <pc:picChg chg="mod">
          <ac:chgData name="Roger Miller" userId="cdf9b0452b7f62cf" providerId="LiveId" clId="{8026E59C-8727-4B3D-B389-8BF11953672D}" dt="2024-08-29T16:07:20.258" v="297" actId="1076"/>
          <ac:picMkLst>
            <pc:docMk/>
            <pc:sldMk cId="3103495756" sldId="261"/>
            <ac:picMk id="5" creationId="{2B4E2B63-B0A9-7FDA-5B87-90AF155C37E6}"/>
          </ac:picMkLst>
        </pc:picChg>
      </pc:sldChg>
      <pc:sldChg chg="modSp mod">
        <pc:chgData name="Roger Miller" userId="cdf9b0452b7f62cf" providerId="LiveId" clId="{8026E59C-8727-4B3D-B389-8BF11953672D}" dt="2024-08-29T16:06:12.746" v="283" actId="1076"/>
        <pc:sldMkLst>
          <pc:docMk/>
          <pc:sldMk cId="669344043" sldId="262"/>
        </pc:sldMkLst>
        <pc:spChg chg="mod">
          <ac:chgData name="Roger Miller" userId="cdf9b0452b7f62cf" providerId="LiveId" clId="{8026E59C-8727-4B3D-B389-8BF11953672D}" dt="2024-08-29T16:03:59.755" v="259"/>
          <ac:spMkLst>
            <pc:docMk/>
            <pc:sldMk cId="669344043" sldId="262"/>
            <ac:spMk id="2" creationId="{12570DED-E942-4274-A5C5-61D0403EDC64}"/>
          </ac:spMkLst>
        </pc:spChg>
        <pc:spChg chg="mod">
          <ac:chgData name="Roger Miller" userId="cdf9b0452b7f62cf" providerId="LiveId" clId="{8026E59C-8727-4B3D-B389-8BF11953672D}" dt="2024-08-29T16:03:59.755" v="259"/>
          <ac:spMkLst>
            <pc:docMk/>
            <pc:sldMk cId="669344043" sldId="262"/>
            <ac:spMk id="7" creationId="{FADDAB32-E602-42AB-85E5-81A683738955}"/>
          </ac:spMkLst>
        </pc:spChg>
        <pc:picChg chg="mod">
          <ac:chgData name="Roger Miller" userId="cdf9b0452b7f62cf" providerId="LiveId" clId="{8026E59C-8727-4B3D-B389-8BF11953672D}" dt="2024-08-29T16:06:12.746" v="283" actId="1076"/>
          <ac:picMkLst>
            <pc:docMk/>
            <pc:sldMk cId="669344043" sldId="262"/>
            <ac:picMk id="6" creationId="{15A05CBF-D9C3-EB16-E420-9A29D8761EBD}"/>
          </ac:picMkLst>
        </pc:picChg>
      </pc:sldChg>
      <pc:sldChg chg="modSp mod">
        <pc:chgData name="Roger Miller" userId="cdf9b0452b7f62cf" providerId="LiveId" clId="{8026E59C-8727-4B3D-B389-8BF11953672D}" dt="2024-08-29T16:06:54.760" v="295" actId="1076"/>
        <pc:sldMkLst>
          <pc:docMk/>
          <pc:sldMk cId="3824062999" sldId="263"/>
        </pc:sldMkLst>
        <pc:spChg chg="mod">
          <ac:chgData name="Roger Miller" userId="cdf9b0452b7f62cf" providerId="LiveId" clId="{8026E59C-8727-4B3D-B389-8BF11953672D}" dt="2024-08-29T16:06:41.546" v="290" actId="1076"/>
          <ac:spMkLst>
            <pc:docMk/>
            <pc:sldMk cId="3824062999" sldId="263"/>
            <ac:spMk id="2" creationId="{12570DED-E942-4274-A5C5-61D0403EDC64}"/>
          </ac:spMkLst>
        </pc:spChg>
        <pc:spChg chg="mod">
          <ac:chgData name="Roger Miller" userId="cdf9b0452b7f62cf" providerId="LiveId" clId="{8026E59C-8727-4B3D-B389-8BF11953672D}" dt="2024-08-29T16:06:37.061" v="289" actId="1076"/>
          <ac:spMkLst>
            <pc:docMk/>
            <pc:sldMk cId="3824062999" sldId="263"/>
            <ac:spMk id="4" creationId="{D4816DFD-C4B4-4B75-914C-70EC748D6692}"/>
          </ac:spMkLst>
        </pc:spChg>
        <pc:picChg chg="mod">
          <ac:chgData name="Roger Miller" userId="cdf9b0452b7f62cf" providerId="LiveId" clId="{8026E59C-8727-4B3D-B389-8BF11953672D}" dt="2024-08-29T16:06:54.760" v="295" actId="1076"/>
          <ac:picMkLst>
            <pc:docMk/>
            <pc:sldMk cId="3824062999" sldId="263"/>
            <ac:picMk id="5" creationId="{814B4508-3568-3245-0D05-D0E6E959FCC0}"/>
          </ac:picMkLst>
        </pc:picChg>
      </pc:sldChg>
      <pc:sldChg chg="modSp">
        <pc:chgData name="Roger Miller" userId="cdf9b0452b7f62cf" providerId="LiveId" clId="{8026E59C-8727-4B3D-B389-8BF11953672D}" dt="2024-08-29T16:03:59.755" v="259"/>
        <pc:sldMkLst>
          <pc:docMk/>
          <pc:sldMk cId="153938472" sldId="264"/>
        </pc:sldMkLst>
        <pc:spChg chg="mod">
          <ac:chgData name="Roger Miller" userId="cdf9b0452b7f62cf" providerId="LiveId" clId="{8026E59C-8727-4B3D-B389-8BF11953672D}" dt="2024-08-29T16:03:59.755" v="259"/>
          <ac:spMkLst>
            <pc:docMk/>
            <pc:sldMk cId="153938472" sldId="264"/>
            <ac:spMk id="2" creationId="{07C8198B-61B4-490F-AA97-99CFA2CF3622}"/>
          </ac:spMkLst>
        </pc:spChg>
        <pc:spChg chg="mod">
          <ac:chgData name="Roger Miller" userId="cdf9b0452b7f62cf" providerId="LiveId" clId="{8026E59C-8727-4B3D-B389-8BF11953672D}" dt="2024-08-29T16:03:59.755" v="259"/>
          <ac:spMkLst>
            <pc:docMk/>
            <pc:sldMk cId="153938472" sldId="264"/>
            <ac:spMk id="3" creationId="{96B87C98-6E1F-4B38-91BE-8941A7E9C93B}"/>
          </ac:spMkLst>
        </pc:spChg>
      </pc:sldChg>
      <pc:sldChg chg="modSp mod">
        <pc:chgData name="Roger Miller" userId="cdf9b0452b7f62cf" providerId="LiveId" clId="{8026E59C-8727-4B3D-B389-8BF11953672D}" dt="2024-08-29T22:29:42.327" v="434" actId="20577"/>
        <pc:sldMkLst>
          <pc:docMk/>
          <pc:sldMk cId="2834270185" sldId="265"/>
        </pc:sldMkLst>
        <pc:spChg chg="mod">
          <ac:chgData name="Roger Miller" userId="cdf9b0452b7f62cf" providerId="LiveId" clId="{8026E59C-8727-4B3D-B389-8BF11953672D}" dt="2024-08-29T22:29:42.327" v="434" actId="20577"/>
          <ac:spMkLst>
            <pc:docMk/>
            <pc:sldMk cId="2834270185" sldId="265"/>
            <ac:spMk id="2" creationId="{8737E22B-7BCB-4992-85CF-CCAF15D9C7BB}"/>
          </ac:spMkLst>
        </pc:spChg>
        <pc:graphicFrameChg chg="mod modGraphic">
          <ac:chgData name="Roger Miller" userId="cdf9b0452b7f62cf" providerId="LiveId" clId="{8026E59C-8727-4B3D-B389-8BF11953672D}" dt="2024-08-29T22:29:37.401" v="433" actId="1076"/>
          <ac:graphicFrameMkLst>
            <pc:docMk/>
            <pc:sldMk cId="2834270185" sldId="265"/>
            <ac:graphicFrameMk id="4" creationId="{8C7E413A-6A9E-428D-A079-5F9139C3575C}"/>
          </ac:graphicFrameMkLst>
        </pc:graphicFrameChg>
      </pc:sldChg>
      <pc:sldChg chg="modSp">
        <pc:chgData name="Roger Miller" userId="cdf9b0452b7f62cf" providerId="LiveId" clId="{8026E59C-8727-4B3D-B389-8BF11953672D}" dt="2024-08-29T16:03:59.755" v="259"/>
        <pc:sldMkLst>
          <pc:docMk/>
          <pc:sldMk cId="320030463" sldId="266"/>
        </pc:sldMkLst>
        <pc:spChg chg="mod">
          <ac:chgData name="Roger Miller" userId="cdf9b0452b7f62cf" providerId="LiveId" clId="{8026E59C-8727-4B3D-B389-8BF11953672D}" dt="2024-08-29T16:03:59.755" v="259"/>
          <ac:spMkLst>
            <pc:docMk/>
            <pc:sldMk cId="320030463" sldId="266"/>
            <ac:spMk id="2" creationId="{07C8198B-61B4-490F-AA97-99CFA2CF3622}"/>
          </ac:spMkLst>
        </pc:spChg>
        <pc:spChg chg="mod">
          <ac:chgData name="Roger Miller" userId="cdf9b0452b7f62cf" providerId="LiveId" clId="{8026E59C-8727-4B3D-B389-8BF11953672D}" dt="2024-08-29T16:03:59.755" v="259"/>
          <ac:spMkLst>
            <pc:docMk/>
            <pc:sldMk cId="320030463" sldId="266"/>
            <ac:spMk id="3" creationId="{96B87C98-6E1F-4B38-91BE-8941A7E9C93B}"/>
          </ac:spMkLst>
        </pc:spChg>
      </pc:sldChg>
      <pc:sldChg chg="modSp mod">
        <pc:chgData name="Roger Miller" userId="cdf9b0452b7f62cf" providerId="LiveId" clId="{8026E59C-8727-4B3D-B389-8BF11953672D}" dt="2024-08-29T22:29:05.900" v="430" actId="1076"/>
        <pc:sldMkLst>
          <pc:docMk/>
          <pc:sldMk cId="212965436" sldId="267"/>
        </pc:sldMkLst>
        <pc:spChg chg="mod">
          <ac:chgData name="Roger Miller" userId="cdf9b0452b7f62cf" providerId="LiveId" clId="{8026E59C-8727-4B3D-B389-8BF11953672D}" dt="2024-08-29T22:29:00.885" v="429" actId="20577"/>
          <ac:spMkLst>
            <pc:docMk/>
            <pc:sldMk cId="212965436" sldId="267"/>
            <ac:spMk id="2" creationId="{8737E22B-7BCB-4992-85CF-CCAF15D9C7BB}"/>
          </ac:spMkLst>
        </pc:spChg>
        <pc:graphicFrameChg chg="mod modGraphic">
          <ac:chgData name="Roger Miller" userId="cdf9b0452b7f62cf" providerId="LiveId" clId="{8026E59C-8727-4B3D-B389-8BF11953672D}" dt="2024-08-29T22:29:05.900" v="430" actId="1076"/>
          <ac:graphicFrameMkLst>
            <pc:docMk/>
            <pc:sldMk cId="212965436" sldId="267"/>
            <ac:graphicFrameMk id="4" creationId="{8C7E413A-6A9E-428D-A079-5F9139C3575C}"/>
          </ac:graphicFrameMkLst>
        </pc:graphicFrameChg>
      </pc:sldChg>
      <pc:sldChg chg="modSp mod">
        <pc:chgData name="Roger Miller" userId="cdf9b0452b7f62cf" providerId="LiveId" clId="{8026E59C-8727-4B3D-B389-8BF11953672D}" dt="2024-08-29T16:08:32.067" v="312" actId="1076"/>
        <pc:sldMkLst>
          <pc:docMk/>
          <pc:sldMk cId="860039122" sldId="268"/>
        </pc:sldMkLst>
        <pc:spChg chg="mod">
          <ac:chgData name="Roger Miller" userId="cdf9b0452b7f62cf" providerId="LiveId" clId="{8026E59C-8727-4B3D-B389-8BF11953672D}" dt="2024-08-29T16:08:09.215" v="306" actId="1076"/>
          <ac:spMkLst>
            <pc:docMk/>
            <pc:sldMk cId="860039122" sldId="268"/>
            <ac:spMk id="2" creationId="{12570DED-E942-4274-A5C5-61D0403EDC64}"/>
          </ac:spMkLst>
        </pc:spChg>
        <pc:spChg chg="mod">
          <ac:chgData name="Roger Miller" userId="cdf9b0452b7f62cf" providerId="LiveId" clId="{8026E59C-8727-4B3D-B389-8BF11953672D}" dt="2024-08-29T16:08:32.067" v="312" actId="1076"/>
          <ac:spMkLst>
            <pc:docMk/>
            <pc:sldMk cId="860039122" sldId="268"/>
            <ac:spMk id="4" creationId="{D4816DFD-C4B4-4B75-914C-70EC748D6692}"/>
          </ac:spMkLst>
        </pc:spChg>
        <pc:picChg chg="mod">
          <ac:chgData name="Roger Miller" userId="cdf9b0452b7f62cf" providerId="LiveId" clId="{8026E59C-8727-4B3D-B389-8BF11953672D}" dt="2024-08-29T16:08:26.299" v="311" actId="1076"/>
          <ac:picMkLst>
            <pc:docMk/>
            <pc:sldMk cId="860039122" sldId="268"/>
            <ac:picMk id="5" creationId="{EA8874ED-3E00-B33B-3903-EBFE20CCAACE}"/>
          </ac:picMkLst>
        </pc:picChg>
      </pc:sldChg>
      <pc:sldChg chg="modSp mod">
        <pc:chgData name="Roger Miller" userId="cdf9b0452b7f62cf" providerId="LiveId" clId="{8026E59C-8727-4B3D-B389-8BF11953672D}" dt="2024-08-29T22:28:34.611" v="427" actId="20577"/>
        <pc:sldMkLst>
          <pc:docMk/>
          <pc:sldMk cId="1186498785" sldId="269"/>
        </pc:sldMkLst>
        <pc:spChg chg="mod">
          <ac:chgData name="Roger Miller" userId="cdf9b0452b7f62cf" providerId="LiveId" clId="{8026E59C-8727-4B3D-B389-8BF11953672D}" dt="2024-08-29T16:08:52.376" v="315" actId="1076"/>
          <ac:spMkLst>
            <pc:docMk/>
            <pc:sldMk cId="1186498785" sldId="269"/>
            <ac:spMk id="2" creationId="{12570DED-E942-4274-A5C5-61D0403EDC64}"/>
          </ac:spMkLst>
        </pc:spChg>
        <pc:spChg chg="mod">
          <ac:chgData name="Roger Miller" userId="cdf9b0452b7f62cf" providerId="LiveId" clId="{8026E59C-8727-4B3D-B389-8BF11953672D}" dt="2024-08-29T22:28:34.611" v="427" actId="20577"/>
          <ac:spMkLst>
            <pc:docMk/>
            <pc:sldMk cId="1186498785" sldId="269"/>
            <ac:spMk id="4" creationId="{D4816DFD-C4B4-4B75-914C-70EC748D6692}"/>
          </ac:spMkLst>
        </pc:spChg>
        <pc:picChg chg="mod">
          <ac:chgData name="Roger Miller" userId="cdf9b0452b7f62cf" providerId="LiveId" clId="{8026E59C-8727-4B3D-B389-8BF11953672D}" dt="2024-08-29T16:08:47.045" v="314" actId="1076"/>
          <ac:picMkLst>
            <pc:docMk/>
            <pc:sldMk cId="1186498785" sldId="269"/>
            <ac:picMk id="5" creationId="{D13E1F7E-B8BA-F239-CC02-74B0D856F77F}"/>
          </ac:picMkLst>
        </pc:picChg>
      </pc:sldChg>
      <pc:sldChg chg="modSp">
        <pc:chgData name="Roger Miller" userId="cdf9b0452b7f62cf" providerId="LiveId" clId="{8026E59C-8727-4B3D-B389-8BF11953672D}" dt="2024-08-29T16:03:59.755" v="259"/>
        <pc:sldMkLst>
          <pc:docMk/>
          <pc:sldMk cId="2795405320" sldId="270"/>
        </pc:sldMkLst>
        <pc:spChg chg="mod">
          <ac:chgData name="Roger Miller" userId="cdf9b0452b7f62cf" providerId="LiveId" clId="{8026E59C-8727-4B3D-B389-8BF11953672D}" dt="2024-08-29T16:03:59.755" v="259"/>
          <ac:spMkLst>
            <pc:docMk/>
            <pc:sldMk cId="2795405320" sldId="270"/>
            <ac:spMk id="2" creationId="{07C8198B-61B4-490F-AA97-99CFA2CF3622}"/>
          </ac:spMkLst>
        </pc:spChg>
        <pc:spChg chg="mod">
          <ac:chgData name="Roger Miller" userId="cdf9b0452b7f62cf" providerId="LiveId" clId="{8026E59C-8727-4B3D-B389-8BF11953672D}" dt="2024-08-29T16:03:59.755" v="259"/>
          <ac:spMkLst>
            <pc:docMk/>
            <pc:sldMk cId="2795405320" sldId="270"/>
            <ac:spMk id="3" creationId="{96B87C98-6E1F-4B38-91BE-8941A7E9C93B}"/>
          </ac:spMkLst>
        </pc:spChg>
      </pc:sldChg>
      <pc:sldChg chg="modSp mod">
        <pc:chgData name="Roger Miller" userId="cdf9b0452b7f62cf" providerId="LiveId" clId="{8026E59C-8727-4B3D-B389-8BF11953672D}" dt="2024-08-29T22:28:20.762" v="426" actId="20577"/>
        <pc:sldMkLst>
          <pc:docMk/>
          <pc:sldMk cId="1067441136" sldId="271"/>
        </pc:sldMkLst>
        <pc:spChg chg="mod">
          <ac:chgData name="Roger Miller" userId="cdf9b0452b7f62cf" providerId="LiveId" clId="{8026E59C-8727-4B3D-B389-8BF11953672D}" dt="2024-08-29T22:28:20.762" v="426" actId="20577"/>
          <ac:spMkLst>
            <pc:docMk/>
            <pc:sldMk cId="1067441136" sldId="271"/>
            <ac:spMk id="2" creationId="{8737E22B-7BCB-4992-85CF-CCAF15D9C7BB}"/>
          </ac:spMkLst>
        </pc:spChg>
        <pc:graphicFrameChg chg="mod modGraphic">
          <ac:chgData name="Roger Miller" userId="cdf9b0452b7f62cf" providerId="LiveId" clId="{8026E59C-8727-4B3D-B389-8BF11953672D}" dt="2024-08-29T22:28:04.133" v="400" actId="1076"/>
          <ac:graphicFrameMkLst>
            <pc:docMk/>
            <pc:sldMk cId="1067441136" sldId="271"/>
            <ac:graphicFrameMk id="4" creationId="{8C7E413A-6A9E-428D-A079-5F9139C3575C}"/>
          </ac:graphicFrameMkLst>
        </pc:graphicFrameChg>
      </pc:sldChg>
      <pc:sldChg chg="modSp mod">
        <pc:chgData name="Roger Miller" userId="cdf9b0452b7f62cf" providerId="LiveId" clId="{8026E59C-8727-4B3D-B389-8BF11953672D}" dt="2024-08-29T22:27:47.350" v="398" actId="255"/>
        <pc:sldMkLst>
          <pc:docMk/>
          <pc:sldMk cId="1378293402" sldId="272"/>
        </pc:sldMkLst>
        <pc:spChg chg="mod">
          <ac:chgData name="Roger Miller" userId="cdf9b0452b7f62cf" providerId="LiveId" clId="{8026E59C-8727-4B3D-B389-8BF11953672D}" dt="2024-08-29T16:09:41.101" v="322" actId="1076"/>
          <ac:spMkLst>
            <pc:docMk/>
            <pc:sldMk cId="1378293402" sldId="272"/>
            <ac:spMk id="2" creationId="{12570DED-E942-4274-A5C5-61D0403EDC64}"/>
          </ac:spMkLst>
        </pc:spChg>
        <pc:spChg chg="mod">
          <ac:chgData name="Roger Miller" userId="cdf9b0452b7f62cf" providerId="LiveId" clId="{8026E59C-8727-4B3D-B389-8BF11953672D}" dt="2024-08-29T22:27:47.350" v="398" actId="255"/>
          <ac:spMkLst>
            <pc:docMk/>
            <pc:sldMk cId="1378293402" sldId="272"/>
            <ac:spMk id="4" creationId="{D4816DFD-C4B4-4B75-914C-70EC748D6692}"/>
          </ac:spMkLst>
        </pc:spChg>
        <pc:picChg chg="mod">
          <ac:chgData name="Roger Miller" userId="cdf9b0452b7f62cf" providerId="LiveId" clId="{8026E59C-8727-4B3D-B389-8BF11953672D}" dt="2024-08-29T16:09:37.851" v="321" actId="1076"/>
          <ac:picMkLst>
            <pc:docMk/>
            <pc:sldMk cId="1378293402" sldId="272"/>
            <ac:picMk id="5" creationId="{927A8D56-89FE-B5A2-6D5E-C00583235D19}"/>
          </ac:picMkLst>
        </pc:picChg>
      </pc:sldChg>
      <pc:sldChg chg="modSp mod">
        <pc:chgData name="Roger Miller" userId="cdf9b0452b7f62cf" providerId="LiveId" clId="{8026E59C-8727-4B3D-B389-8BF11953672D}" dt="2024-08-29T22:27:33.123" v="397" actId="255"/>
        <pc:sldMkLst>
          <pc:docMk/>
          <pc:sldMk cId="785839427" sldId="273"/>
        </pc:sldMkLst>
        <pc:spChg chg="mod">
          <ac:chgData name="Roger Miller" userId="cdf9b0452b7f62cf" providerId="LiveId" clId="{8026E59C-8727-4B3D-B389-8BF11953672D}" dt="2024-08-29T16:10:11.210" v="326" actId="1076"/>
          <ac:spMkLst>
            <pc:docMk/>
            <pc:sldMk cId="785839427" sldId="273"/>
            <ac:spMk id="2" creationId="{12570DED-E942-4274-A5C5-61D0403EDC64}"/>
          </ac:spMkLst>
        </pc:spChg>
        <pc:spChg chg="mod">
          <ac:chgData name="Roger Miller" userId="cdf9b0452b7f62cf" providerId="LiveId" clId="{8026E59C-8727-4B3D-B389-8BF11953672D}" dt="2024-08-29T22:27:33.123" v="397" actId="255"/>
          <ac:spMkLst>
            <pc:docMk/>
            <pc:sldMk cId="785839427" sldId="273"/>
            <ac:spMk id="4" creationId="{D4816DFD-C4B4-4B75-914C-70EC748D6692}"/>
          </ac:spMkLst>
        </pc:spChg>
        <pc:picChg chg="mod">
          <ac:chgData name="Roger Miller" userId="cdf9b0452b7f62cf" providerId="LiveId" clId="{8026E59C-8727-4B3D-B389-8BF11953672D}" dt="2024-08-29T16:10:05.026" v="325" actId="1076"/>
          <ac:picMkLst>
            <pc:docMk/>
            <pc:sldMk cId="785839427" sldId="273"/>
            <ac:picMk id="5" creationId="{A20B3C08-5359-95D6-FA75-7EF9C0445454}"/>
          </ac:picMkLst>
        </pc:picChg>
      </pc:sldChg>
      <pc:sldChg chg="modSp mod">
        <pc:chgData name="Roger Miller" userId="cdf9b0452b7f62cf" providerId="LiveId" clId="{8026E59C-8727-4B3D-B389-8BF11953672D}" dt="2024-08-29T16:10:37.449" v="332" actId="1076"/>
        <pc:sldMkLst>
          <pc:docMk/>
          <pc:sldMk cId="3015453786" sldId="274"/>
        </pc:sldMkLst>
        <pc:picChg chg="mod">
          <ac:chgData name="Roger Miller" userId="cdf9b0452b7f62cf" providerId="LiveId" clId="{8026E59C-8727-4B3D-B389-8BF11953672D}" dt="2024-08-29T16:10:37.449" v="332" actId="1076"/>
          <ac:picMkLst>
            <pc:docMk/>
            <pc:sldMk cId="3015453786" sldId="274"/>
            <ac:picMk id="8" creationId="{8F878BFB-603C-BD8B-29D1-764D9E67B062}"/>
          </ac:picMkLst>
        </pc:picChg>
      </pc:sldChg>
      <pc:sldChg chg="modSp">
        <pc:chgData name="Roger Miller" userId="cdf9b0452b7f62cf" providerId="LiveId" clId="{8026E59C-8727-4B3D-B389-8BF11953672D}" dt="2024-08-29T16:03:59.755" v="259"/>
        <pc:sldMkLst>
          <pc:docMk/>
          <pc:sldMk cId="2371396237" sldId="275"/>
        </pc:sldMkLst>
        <pc:spChg chg="mod">
          <ac:chgData name="Roger Miller" userId="cdf9b0452b7f62cf" providerId="LiveId" clId="{8026E59C-8727-4B3D-B389-8BF11953672D}" dt="2024-08-29T16:03:59.755" v="259"/>
          <ac:spMkLst>
            <pc:docMk/>
            <pc:sldMk cId="2371396237" sldId="275"/>
            <ac:spMk id="2" creationId="{07C8198B-61B4-490F-AA97-99CFA2CF3622}"/>
          </ac:spMkLst>
        </pc:spChg>
        <pc:spChg chg="mod">
          <ac:chgData name="Roger Miller" userId="cdf9b0452b7f62cf" providerId="LiveId" clId="{8026E59C-8727-4B3D-B389-8BF11953672D}" dt="2024-08-29T16:03:59.755" v="259"/>
          <ac:spMkLst>
            <pc:docMk/>
            <pc:sldMk cId="2371396237" sldId="275"/>
            <ac:spMk id="3" creationId="{96B87C98-6E1F-4B38-91BE-8941A7E9C93B}"/>
          </ac:spMkLst>
        </pc:spChg>
      </pc:sldChg>
      <pc:sldChg chg="modSp mod">
        <pc:chgData name="Roger Miller" userId="cdf9b0452b7f62cf" providerId="LiveId" clId="{8026E59C-8727-4B3D-B389-8BF11953672D}" dt="2024-08-29T22:26:57.830" v="395" actId="1076"/>
        <pc:sldMkLst>
          <pc:docMk/>
          <pc:sldMk cId="4204261988" sldId="276"/>
        </pc:sldMkLst>
        <pc:spChg chg="mod">
          <ac:chgData name="Roger Miller" userId="cdf9b0452b7f62cf" providerId="LiveId" clId="{8026E59C-8727-4B3D-B389-8BF11953672D}" dt="2024-08-29T16:03:59.755" v="259"/>
          <ac:spMkLst>
            <pc:docMk/>
            <pc:sldMk cId="4204261988" sldId="276"/>
            <ac:spMk id="2" creationId="{8737E22B-7BCB-4992-85CF-CCAF15D9C7BB}"/>
          </ac:spMkLst>
        </pc:spChg>
        <pc:graphicFrameChg chg="mod modGraphic">
          <ac:chgData name="Roger Miller" userId="cdf9b0452b7f62cf" providerId="LiveId" clId="{8026E59C-8727-4B3D-B389-8BF11953672D}" dt="2024-08-29T22:26:57.830" v="395" actId="1076"/>
          <ac:graphicFrameMkLst>
            <pc:docMk/>
            <pc:sldMk cId="4204261988" sldId="276"/>
            <ac:graphicFrameMk id="4" creationId="{8C7E413A-6A9E-428D-A079-5F9139C3575C}"/>
          </ac:graphicFrameMkLst>
        </pc:graphicFrameChg>
      </pc:sldChg>
      <pc:sldChg chg="modSp mod">
        <pc:chgData name="Roger Miller" userId="cdf9b0452b7f62cf" providerId="LiveId" clId="{8026E59C-8727-4B3D-B389-8BF11953672D}" dt="2024-08-29T16:10:48.417" v="334" actId="1076"/>
        <pc:sldMkLst>
          <pc:docMk/>
          <pc:sldMk cId="744464277" sldId="277"/>
        </pc:sldMkLst>
        <pc:spChg chg="mod">
          <ac:chgData name="Roger Miller" userId="cdf9b0452b7f62cf" providerId="LiveId" clId="{8026E59C-8727-4B3D-B389-8BF11953672D}" dt="2024-08-29T16:03:59.921" v="262" actId="27636"/>
          <ac:spMkLst>
            <pc:docMk/>
            <pc:sldMk cId="744464277" sldId="277"/>
            <ac:spMk id="2" creationId="{12570DED-E942-4274-A5C5-61D0403EDC64}"/>
          </ac:spMkLst>
        </pc:spChg>
        <pc:picChg chg="mod">
          <ac:chgData name="Roger Miller" userId="cdf9b0452b7f62cf" providerId="LiveId" clId="{8026E59C-8727-4B3D-B389-8BF11953672D}" dt="2024-08-29T16:10:48.417" v="334" actId="1076"/>
          <ac:picMkLst>
            <pc:docMk/>
            <pc:sldMk cId="744464277" sldId="277"/>
            <ac:picMk id="5" creationId="{2B1A5CD1-6E38-4A37-1749-53963B63CFFD}"/>
          </ac:picMkLst>
        </pc:picChg>
      </pc:sldChg>
      <pc:sldChg chg="modSp mod">
        <pc:chgData name="Roger Miller" userId="cdf9b0452b7f62cf" providerId="LiveId" clId="{8026E59C-8727-4B3D-B389-8BF11953672D}" dt="2024-08-29T22:26:25.775" v="393" actId="20577"/>
        <pc:sldMkLst>
          <pc:docMk/>
          <pc:sldMk cId="4146481925" sldId="278"/>
        </pc:sldMkLst>
        <pc:spChg chg="mod">
          <ac:chgData name="Roger Miller" userId="cdf9b0452b7f62cf" providerId="LiveId" clId="{8026E59C-8727-4B3D-B389-8BF11953672D}" dt="2024-08-29T16:11:04.109" v="336" actId="1076"/>
          <ac:spMkLst>
            <pc:docMk/>
            <pc:sldMk cId="4146481925" sldId="278"/>
            <ac:spMk id="2" creationId="{12570DED-E942-4274-A5C5-61D0403EDC64}"/>
          </ac:spMkLst>
        </pc:spChg>
        <pc:spChg chg="mod">
          <ac:chgData name="Roger Miller" userId="cdf9b0452b7f62cf" providerId="LiveId" clId="{8026E59C-8727-4B3D-B389-8BF11953672D}" dt="2024-08-29T22:26:25.775" v="393" actId="20577"/>
          <ac:spMkLst>
            <pc:docMk/>
            <pc:sldMk cId="4146481925" sldId="278"/>
            <ac:spMk id="4" creationId="{D4816DFD-C4B4-4B75-914C-70EC748D6692}"/>
          </ac:spMkLst>
        </pc:spChg>
        <pc:picChg chg="mod">
          <ac:chgData name="Roger Miller" userId="cdf9b0452b7f62cf" providerId="LiveId" clId="{8026E59C-8727-4B3D-B389-8BF11953672D}" dt="2024-08-29T16:11:24.074" v="342" actId="1076"/>
          <ac:picMkLst>
            <pc:docMk/>
            <pc:sldMk cId="4146481925" sldId="278"/>
            <ac:picMk id="5" creationId="{3B415AB9-4AF4-235F-6D70-D520AEAE01AF}"/>
          </ac:picMkLst>
        </pc:picChg>
      </pc:sldChg>
      <pc:sldChg chg="modSp mod">
        <pc:chgData name="Roger Miller" userId="cdf9b0452b7f62cf" providerId="LiveId" clId="{8026E59C-8727-4B3D-B389-8BF11953672D}" dt="2024-08-29T16:11:44.065" v="344" actId="1076"/>
        <pc:sldMkLst>
          <pc:docMk/>
          <pc:sldMk cId="2902319445" sldId="279"/>
        </pc:sldMkLst>
        <pc:picChg chg="mod">
          <ac:chgData name="Roger Miller" userId="cdf9b0452b7f62cf" providerId="LiveId" clId="{8026E59C-8727-4B3D-B389-8BF11953672D}" dt="2024-08-29T16:11:44.065" v="344" actId="1076"/>
          <ac:picMkLst>
            <pc:docMk/>
            <pc:sldMk cId="2902319445" sldId="279"/>
            <ac:picMk id="5" creationId="{A44C8786-A16E-3E0D-DEBE-0A83148349F0}"/>
          </ac:picMkLst>
        </pc:picChg>
      </pc:sldChg>
      <pc:sldChg chg="addSp delSp modSp new mod ord">
        <pc:chgData name="Roger Miller" userId="cdf9b0452b7f62cf" providerId="LiveId" clId="{8026E59C-8727-4B3D-B389-8BF11953672D}" dt="2024-08-29T22:31:31.648" v="440" actId="12"/>
        <pc:sldMkLst>
          <pc:docMk/>
          <pc:sldMk cId="4110947565" sldId="280"/>
        </pc:sldMkLst>
        <pc:spChg chg="add del mod">
          <ac:chgData name="Roger Miller" userId="cdf9b0452b7f62cf" providerId="LiveId" clId="{8026E59C-8727-4B3D-B389-8BF11953672D}" dt="2024-08-29T16:03:59.755" v="259"/>
          <ac:spMkLst>
            <pc:docMk/>
            <pc:sldMk cId="4110947565" sldId="280"/>
            <ac:spMk id="2" creationId="{58D42A7F-CF22-4142-A645-274E5286543C}"/>
          </ac:spMkLst>
        </pc:spChg>
        <pc:spChg chg="del">
          <ac:chgData name="Roger Miller" userId="cdf9b0452b7f62cf" providerId="LiveId" clId="{8026E59C-8727-4B3D-B389-8BF11953672D}" dt="2024-08-29T15:54:26.690" v="5"/>
          <ac:spMkLst>
            <pc:docMk/>
            <pc:sldMk cId="4110947565" sldId="280"/>
            <ac:spMk id="3" creationId="{B476EBA4-4CFF-4D1E-ACDE-44D287E2FCA3}"/>
          </ac:spMkLst>
        </pc:spChg>
        <pc:spChg chg="add del mod">
          <ac:chgData name="Roger Miller" userId="cdf9b0452b7f62cf" providerId="LiveId" clId="{8026E59C-8727-4B3D-B389-8BF11953672D}" dt="2024-08-29T15:54:24.501" v="4"/>
          <ac:spMkLst>
            <pc:docMk/>
            <pc:sldMk cId="4110947565" sldId="280"/>
            <ac:spMk id="4" creationId="{016609C7-F949-4B9D-AD3A-4217DAF2A8BD}"/>
          </ac:spMkLst>
        </pc:spChg>
        <pc:spChg chg="add mod">
          <ac:chgData name="Roger Miller" userId="cdf9b0452b7f62cf" providerId="LiveId" clId="{8026E59C-8727-4B3D-B389-8BF11953672D}" dt="2024-08-29T22:31:31.648" v="440" actId="12"/>
          <ac:spMkLst>
            <pc:docMk/>
            <pc:sldMk cId="4110947565" sldId="280"/>
            <ac:spMk id="5" creationId="{98E45FA7-32CF-45EE-A517-906C68D63242}"/>
          </ac:spMkLst>
        </pc:spChg>
      </pc:sldChg>
      <pc:sldChg chg="addSp delSp modSp new mod">
        <pc:chgData name="Roger Miller" userId="cdf9b0452b7f62cf" providerId="LiveId" clId="{8026E59C-8727-4B3D-B389-8BF11953672D}" dt="2024-08-29T16:05:33.270" v="281" actId="1076"/>
        <pc:sldMkLst>
          <pc:docMk/>
          <pc:sldMk cId="2249415566" sldId="281"/>
        </pc:sldMkLst>
        <pc:spChg chg="mod">
          <ac:chgData name="Roger Miller" userId="cdf9b0452b7f62cf" providerId="LiveId" clId="{8026E59C-8727-4B3D-B389-8BF11953672D}" dt="2024-08-29T16:05:33.270" v="281" actId="1076"/>
          <ac:spMkLst>
            <pc:docMk/>
            <pc:sldMk cId="2249415566" sldId="281"/>
            <ac:spMk id="2" creationId="{34CBADFA-43FC-4792-9D62-7EE61F77A118}"/>
          </ac:spMkLst>
        </pc:spChg>
        <pc:spChg chg="del">
          <ac:chgData name="Roger Miller" userId="cdf9b0452b7f62cf" providerId="LiveId" clId="{8026E59C-8727-4B3D-B389-8BF11953672D}" dt="2024-08-29T15:55:46.391" v="121"/>
          <ac:spMkLst>
            <pc:docMk/>
            <pc:sldMk cId="2249415566" sldId="281"/>
            <ac:spMk id="3" creationId="{3D667107-5C16-4421-A639-952F75ABF994}"/>
          </ac:spMkLst>
        </pc:spChg>
        <pc:spChg chg="add mod">
          <ac:chgData name="Roger Miller" userId="cdf9b0452b7f62cf" providerId="LiveId" clId="{8026E59C-8727-4B3D-B389-8BF11953672D}" dt="2024-08-29T16:05:05.499" v="278" actId="5793"/>
          <ac:spMkLst>
            <pc:docMk/>
            <pc:sldMk cId="2249415566" sldId="281"/>
            <ac:spMk id="4" creationId="{4D6FAD5C-CBD8-43CB-AC35-D71061AFAC9E}"/>
          </ac:spMkLst>
        </pc:spChg>
      </pc:sldChg>
      <pc:sldChg chg="modSp new mod">
        <pc:chgData name="Roger Miller" userId="cdf9b0452b7f62cf" providerId="LiveId" clId="{8026E59C-8727-4B3D-B389-8BF11953672D}" dt="2024-08-29T22:30:48.605" v="438" actId="27636"/>
        <pc:sldMkLst>
          <pc:docMk/>
          <pc:sldMk cId="1745176525" sldId="282"/>
        </pc:sldMkLst>
        <pc:spChg chg="mod">
          <ac:chgData name="Roger Miller" userId="cdf9b0452b7f62cf" providerId="LiveId" clId="{8026E59C-8727-4B3D-B389-8BF11953672D}" dt="2024-08-29T16:03:59.755" v="259"/>
          <ac:spMkLst>
            <pc:docMk/>
            <pc:sldMk cId="1745176525" sldId="282"/>
            <ac:spMk id="2" creationId="{2C6F91E3-2BE2-4A04-8CE9-31422A3938D9}"/>
          </ac:spMkLst>
        </pc:spChg>
        <pc:spChg chg="mod">
          <ac:chgData name="Roger Miller" userId="cdf9b0452b7f62cf" providerId="LiveId" clId="{8026E59C-8727-4B3D-B389-8BF11953672D}" dt="2024-08-29T22:30:48.605" v="438" actId="27636"/>
          <ac:spMkLst>
            <pc:docMk/>
            <pc:sldMk cId="1745176525" sldId="282"/>
            <ac:spMk id="3" creationId="{4681260B-5F0C-4D21-A74D-E51ADB7EF42E}"/>
          </ac:spMkLst>
        </pc:spChg>
      </pc:sldChg>
      <pc:sldChg chg="addSp delSp modSp new mod">
        <pc:chgData name="Roger Miller" userId="cdf9b0452b7f62cf" providerId="LiveId" clId="{8026E59C-8727-4B3D-B389-8BF11953672D}" dt="2024-08-29T16:04:32.974" v="265" actId="255"/>
        <pc:sldMkLst>
          <pc:docMk/>
          <pc:sldMk cId="486742605" sldId="283"/>
        </pc:sldMkLst>
        <pc:spChg chg="mod">
          <ac:chgData name="Roger Miller" userId="cdf9b0452b7f62cf" providerId="LiveId" clId="{8026E59C-8727-4B3D-B389-8BF11953672D}" dt="2024-08-29T16:03:59.755" v="259"/>
          <ac:spMkLst>
            <pc:docMk/>
            <pc:sldMk cId="486742605" sldId="283"/>
            <ac:spMk id="2" creationId="{85CF55C6-FC0F-4EE0-BDB5-178AD377DDBF}"/>
          </ac:spMkLst>
        </pc:spChg>
        <pc:spChg chg="del">
          <ac:chgData name="Roger Miller" userId="cdf9b0452b7f62cf" providerId="LiveId" clId="{8026E59C-8727-4B3D-B389-8BF11953672D}" dt="2024-08-29T15:58:53.360" v="196"/>
          <ac:spMkLst>
            <pc:docMk/>
            <pc:sldMk cId="486742605" sldId="283"/>
            <ac:spMk id="3" creationId="{B93F7B3C-5AFD-4BCF-8D09-97FB054295FD}"/>
          </ac:spMkLst>
        </pc:spChg>
        <pc:spChg chg="add mod">
          <ac:chgData name="Roger Miller" userId="cdf9b0452b7f62cf" providerId="LiveId" clId="{8026E59C-8727-4B3D-B389-8BF11953672D}" dt="2024-08-29T16:04:32.974" v="265" actId="255"/>
          <ac:spMkLst>
            <pc:docMk/>
            <pc:sldMk cId="486742605" sldId="283"/>
            <ac:spMk id="4" creationId="{CBAC7925-E559-468D-874B-1F24E6108AE6}"/>
          </ac:spMkLst>
        </pc:spChg>
      </pc:sldChg>
      <pc:sldChg chg="addSp delSp modSp new mod ord">
        <pc:chgData name="Roger Miller" userId="cdf9b0452b7f62cf" providerId="LiveId" clId="{8026E59C-8727-4B3D-B389-8BF11953672D}" dt="2024-08-29T16:03:59.755" v="259"/>
        <pc:sldMkLst>
          <pc:docMk/>
          <pc:sldMk cId="1253794941" sldId="284"/>
        </pc:sldMkLst>
        <pc:spChg chg="mod">
          <ac:chgData name="Roger Miller" userId="cdf9b0452b7f62cf" providerId="LiveId" clId="{8026E59C-8727-4B3D-B389-8BF11953672D}" dt="2024-08-29T16:03:59.755" v="259"/>
          <ac:spMkLst>
            <pc:docMk/>
            <pc:sldMk cId="1253794941" sldId="284"/>
            <ac:spMk id="2" creationId="{335D8A9B-E766-4E2F-BE04-D537444ED317}"/>
          </ac:spMkLst>
        </pc:spChg>
        <pc:spChg chg="add del">
          <ac:chgData name="Roger Miller" userId="cdf9b0452b7f62cf" providerId="LiveId" clId="{8026E59C-8727-4B3D-B389-8BF11953672D}" dt="2024-08-29T16:00:20.823" v="204"/>
          <ac:spMkLst>
            <pc:docMk/>
            <pc:sldMk cId="1253794941" sldId="284"/>
            <ac:spMk id="3" creationId="{3D09C20D-DA2F-498E-986C-65C93DA0F37D}"/>
          </ac:spMkLst>
        </pc:spChg>
        <pc:spChg chg="add del mod">
          <ac:chgData name="Roger Miller" userId="cdf9b0452b7f62cf" providerId="LiveId" clId="{8026E59C-8727-4B3D-B389-8BF11953672D}" dt="2024-08-29T16:00:15.328" v="203"/>
          <ac:spMkLst>
            <pc:docMk/>
            <pc:sldMk cId="1253794941" sldId="284"/>
            <ac:spMk id="4" creationId="{984C8AA3-65F6-4C55-BCCB-D335A96F791B}"/>
          </ac:spMkLst>
        </pc:spChg>
        <pc:spChg chg="add mod">
          <ac:chgData name="Roger Miller" userId="cdf9b0452b7f62cf" providerId="LiveId" clId="{8026E59C-8727-4B3D-B389-8BF11953672D}" dt="2024-08-29T16:00:36.138" v="208" actId="14100"/>
          <ac:spMkLst>
            <pc:docMk/>
            <pc:sldMk cId="1253794941" sldId="284"/>
            <ac:spMk id="5" creationId="{EA6DE0EE-B502-47C5-AB94-FEF235CAE0DE}"/>
          </ac:spMkLst>
        </pc:spChg>
      </pc:sldChg>
      <pc:sldChg chg="modSp new mod">
        <pc:chgData name="Roger Miller" userId="cdf9b0452b7f62cf" providerId="LiveId" clId="{8026E59C-8727-4B3D-B389-8BF11953672D}" dt="2024-08-29T22:25:44.239" v="391" actId="12"/>
        <pc:sldMkLst>
          <pc:docMk/>
          <pc:sldMk cId="942544806" sldId="285"/>
        </pc:sldMkLst>
        <pc:spChg chg="mod">
          <ac:chgData name="Roger Miller" userId="cdf9b0452b7f62cf" providerId="LiveId" clId="{8026E59C-8727-4B3D-B389-8BF11953672D}" dt="2024-08-29T16:03:59.755" v="259"/>
          <ac:spMkLst>
            <pc:docMk/>
            <pc:sldMk cId="942544806" sldId="285"/>
            <ac:spMk id="2" creationId="{B64CC1A6-E2CA-4357-B3AE-2AFB777BC503}"/>
          </ac:spMkLst>
        </pc:spChg>
        <pc:spChg chg="mod">
          <ac:chgData name="Roger Miller" userId="cdf9b0452b7f62cf" providerId="LiveId" clId="{8026E59C-8727-4B3D-B389-8BF11953672D}" dt="2024-08-29T22:25:44.239" v="391" actId="12"/>
          <ac:spMkLst>
            <pc:docMk/>
            <pc:sldMk cId="942544806" sldId="285"/>
            <ac:spMk id="3" creationId="{BE0B39A6-4D3E-4933-8F98-26402817655C}"/>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574BDDD-E77C-4F65-80AE-A2B49D0566BE}" type="datetimeFigureOut">
              <a:rPr lang="en-US" smtClean="0"/>
              <a:t>8/29/2024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C689097-B4E2-4F9F-9CBE-5C04691F4EB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291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617155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4BDDD-E77C-4F65-80AE-A2B49D0566BE}"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357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4BDDD-E77C-4F65-80AE-A2B49D0566BE}"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9919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4BDDD-E77C-4F65-80AE-A2B49D0566BE}"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981237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4BDDD-E77C-4F65-80AE-A2B49D0566BE}"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2047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4BDDD-E77C-4F65-80AE-A2B49D0566BE}"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8798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6646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850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547771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4BDDD-E77C-4F65-80AE-A2B49D0566BE}"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4739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74BDDD-E77C-4F65-80AE-A2B49D0566BE}"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877684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74BDDD-E77C-4F65-80AE-A2B49D0566BE}" type="datetimeFigureOut">
              <a:rPr lang="en-US" smtClean="0"/>
              <a:t>8/29/2024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689097-B4E2-4F9F-9CBE-5C04691F4EB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8877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74BDDD-E77C-4F65-80AE-A2B49D0566BE}" type="datetimeFigureOut">
              <a:rPr lang="en-US" smtClean="0"/>
              <a:t>8/29/2024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89097-B4E2-4F9F-9CBE-5C04691F4EB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9409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4BDDD-E77C-4F65-80AE-A2B49D0566BE}" type="datetimeFigureOut">
              <a:rPr lang="en-US" smtClean="0"/>
              <a:t>8/29/2024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90583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9854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013799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574BDDD-E77C-4F65-80AE-A2B49D0566BE}" type="datetimeFigureOut">
              <a:rPr lang="en-US" smtClean="0"/>
              <a:t>8/29/2024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C689097-B4E2-4F9F-9CBE-5C04691F4EBF}" type="slidenum">
              <a:rPr lang="en-US" smtClean="0"/>
              <a:t>‹#›</a:t>
            </a:fld>
            <a:endParaRPr lang="en-US"/>
          </a:p>
        </p:txBody>
      </p:sp>
    </p:spTree>
    <p:extLst>
      <p:ext uri="{BB962C8B-B14F-4D97-AF65-F5344CB8AC3E}">
        <p14:creationId xmlns:p14="http://schemas.microsoft.com/office/powerpoint/2010/main" val="4757756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42A7F-CF22-4142-A645-274E5286543C}"/>
              </a:ext>
            </a:extLst>
          </p:cNvPr>
          <p:cNvSpPr>
            <a:spLocks noGrp="1"/>
          </p:cNvSpPr>
          <p:nvPr>
            <p:ph type="ctrTitle"/>
          </p:nvPr>
        </p:nvSpPr>
        <p:spPr/>
        <p:txBody>
          <a:bodyPr/>
          <a:lstStyle/>
          <a:p>
            <a:r>
              <a:rPr lang="en-US" dirty="0"/>
              <a:t>“IoT-Based Smart Traffic Light Controller”</a:t>
            </a:r>
          </a:p>
        </p:txBody>
      </p:sp>
      <p:sp>
        <p:nvSpPr>
          <p:cNvPr id="5" name="Rectangle 2">
            <a:extLst>
              <a:ext uri="{FF2B5EF4-FFF2-40B4-BE49-F238E27FC236}">
                <a16:creationId xmlns:a16="http://schemas.microsoft.com/office/drawing/2014/main" id="{98E45FA7-32CF-45EE-A517-906C68D63242}"/>
              </a:ext>
            </a:extLst>
          </p:cNvPr>
          <p:cNvSpPr>
            <a:spLocks noGrp="1" noChangeArrowheads="1"/>
          </p:cNvSpPr>
          <p:nvPr>
            <p:ph type="subTitle" idx="1"/>
          </p:nvPr>
        </p:nvSpPr>
        <p:spPr bwMode="auto">
          <a:xfrm>
            <a:off x="2692398" y="4059125"/>
            <a:ext cx="655711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Your Name</a:t>
            </a:r>
            <a:r>
              <a:rPr kumimoji="0" lang="en-US" altLang="en-US" sz="1800" b="0" i="0" u="none" strike="noStrike" cap="none" normalizeH="0" baseline="0" dirty="0">
                <a:ln>
                  <a:noFill/>
                </a:ln>
                <a:solidFill>
                  <a:schemeClr val="tx1"/>
                </a:solidFill>
                <a:effectLst/>
                <a:latin typeface="Arial" panose="020B0604020202020204" pitchFamily="34" charset="0"/>
              </a:rPr>
              <a:t>: Roger Miller</a:t>
            </a:r>
          </a:p>
          <a:p>
            <a:pPr marL="0" marR="0" lvl="0" indent="0"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Course Name</a:t>
            </a:r>
            <a:r>
              <a:rPr kumimoji="0" lang="en-US" altLang="en-US" sz="1800" b="0" i="0" u="none" strike="noStrike" cap="none" normalizeH="0" baseline="0" dirty="0">
                <a:ln>
                  <a:noFill/>
                </a:ln>
                <a:solidFill>
                  <a:schemeClr val="tx1"/>
                </a:solidFill>
                <a:effectLst/>
                <a:latin typeface="Arial" panose="020B0604020202020204" pitchFamily="34" charset="0"/>
              </a:rPr>
              <a:t>: CEIS114: Introduction to Programming for IoT</a:t>
            </a:r>
          </a:p>
          <a:p>
            <a:pPr marL="0" marR="0" lvl="0" indent="0"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Date</a:t>
            </a:r>
            <a:r>
              <a:rPr kumimoji="0" lang="en-US" altLang="en-US" sz="1800" b="0" i="0" u="none" strike="noStrike" cap="none" normalizeH="0" baseline="0" dirty="0">
                <a:ln>
                  <a:noFill/>
                </a:ln>
                <a:solidFill>
                  <a:schemeClr val="tx1"/>
                </a:solidFill>
                <a:effectLst/>
                <a:latin typeface="Arial" panose="020B0604020202020204" pitchFamily="34" charset="0"/>
              </a:rPr>
              <a:t>: 29 July 2024</a:t>
            </a:r>
          </a:p>
        </p:txBody>
      </p:sp>
    </p:spTree>
    <p:extLst>
      <p:ext uri="{BB962C8B-B14F-4D97-AF65-F5344CB8AC3E}">
        <p14:creationId xmlns:p14="http://schemas.microsoft.com/office/powerpoint/2010/main" val="4110947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p:txBody>
          <a:bodyPr/>
          <a:lstStyle/>
          <a:p>
            <a:r>
              <a:rPr lang="en-US" dirty="0"/>
              <a:t>Rubric</a:t>
            </a:r>
          </a:p>
        </p:txBody>
      </p:sp>
      <p:graphicFrame>
        <p:nvGraphicFramePr>
          <p:cNvPr id="4" name="Content Placeholder 3">
            <a:extLst>
              <a:ext uri="{FF2B5EF4-FFF2-40B4-BE49-F238E27FC236}">
                <a16:creationId xmlns:a16="http://schemas.microsoft.com/office/drawing/2014/main" id="{8C7E413A-6A9E-428D-A079-5F9139C3575C}"/>
              </a:ext>
            </a:extLst>
          </p:cNvPr>
          <p:cNvGraphicFramePr>
            <a:graphicFrameLocks noGrp="1"/>
          </p:cNvGraphicFramePr>
          <p:nvPr>
            <p:ph idx="1"/>
            <p:extLst>
              <p:ext uri="{D42A27DB-BD31-4B8C-83A1-F6EECF244321}">
                <p14:modId xmlns:p14="http://schemas.microsoft.com/office/powerpoint/2010/main" val="217965573"/>
              </p:ext>
            </p:extLst>
          </p:nvPr>
        </p:nvGraphicFramePr>
        <p:xfrm>
          <a:off x="2895600" y="2841438"/>
          <a:ext cx="6400800" cy="247396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2494064502"/>
                    </a:ext>
                  </a:extLst>
                </a:gridCol>
                <a:gridCol w="3200400">
                  <a:extLst>
                    <a:ext uri="{9D8B030D-6E8A-4147-A177-3AD203B41FA5}">
                      <a16:colId xmlns:a16="http://schemas.microsoft.com/office/drawing/2014/main" val="1566128757"/>
                    </a:ext>
                  </a:extLst>
                </a:gridCol>
              </a:tblGrid>
              <a:tr h="370840">
                <a:tc>
                  <a:txBody>
                    <a:bodyPr/>
                    <a:lstStyle/>
                    <a:p>
                      <a:r>
                        <a:rPr lang="en-US" sz="1800" dirty="0">
                          <a:latin typeface="+mn-lt"/>
                        </a:rPr>
                        <a:t>Activity</a:t>
                      </a:r>
                    </a:p>
                  </a:txBody>
                  <a:tcPr marL="83489" marR="83489"/>
                </a:tc>
                <a:tc>
                  <a:txBody>
                    <a:bodyPr/>
                    <a:lstStyle/>
                    <a:p>
                      <a:r>
                        <a:rPr lang="en-US" sz="1800" dirty="0">
                          <a:latin typeface="+mn-lt"/>
                        </a:rPr>
                        <a:t>Requirement(s)</a:t>
                      </a:r>
                    </a:p>
                  </a:txBody>
                  <a:tcPr marL="83489" marR="83489"/>
                </a:tc>
                <a:extLst>
                  <a:ext uri="{0D108BD9-81ED-4DB2-BD59-A6C34878D82A}">
                    <a16:rowId xmlns:a16="http://schemas.microsoft.com/office/drawing/2014/main" val="2671127368"/>
                  </a:ext>
                </a:extLst>
              </a:tr>
              <a:tr h="370840">
                <a:tc>
                  <a:txBody>
                    <a:bodyPr/>
                    <a:lstStyle/>
                    <a:p>
                      <a:pPr marL="0" marR="0" lvl="0" indent="0">
                        <a:spcBef>
                          <a:spcPts val="0"/>
                        </a:spcBef>
                        <a:spcAft>
                          <a:spcPts val="0"/>
                        </a:spcAft>
                        <a:buFont typeface="Symbol" panose="05050102010706020507" pitchFamily="18" charset="2"/>
                        <a:buNone/>
                      </a:pPr>
                      <a:r>
                        <a:rPr lang="en-US" sz="1800" dirty="0">
                          <a:effectLst/>
                          <a:latin typeface="+mn-lt"/>
                          <a:ea typeface="Times New Roman" panose="02020603050405020304" pitchFamily="18" charset="0"/>
                        </a:rPr>
                        <a:t>Include a screenshot of your circuit </a:t>
                      </a:r>
                    </a:p>
                  </a:txBody>
                  <a:tcPr marL="83489" marR="83489"/>
                </a:tc>
                <a:tc>
                  <a:txBody>
                    <a:bodyPr/>
                    <a:lstStyle/>
                    <a:p>
                      <a:r>
                        <a:rPr lang="en-US" sz="1800" dirty="0">
                          <a:latin typeface="+mn-lt"/>
                        </a:rPr>
                        <a:t>Picture</a:t>
                      </a:r>
                      <a:r>
                        <a:rPr lang="en-US" sz="1800" baseline="0" dirty="0">
                          <a:latin typeface="+mn-lt"/>
                        </a:rPr>
                        <a:t> of the breadboard with LEDs ON.</a:t>
                      </a:r>
                      <a:br>
                        <a:rPr lang="en-US" sz="1800" baseline="0" dirty="0">
                          <a:latin typeface="+mn-lt"/>
                        </a:rPr>
                      </a:br>
                      <a:endParaRPr lang="en-US" sz="1800" baseline="0" dirty="0">
                        <a:latin typeface="+mn-lt"/>
                      </a:endParaRPr>
                    </a:p>
                  </a:txBody>
                  <a:tcPr marL="83489" marR="83489"/>
                </a:tc>
                <a:extLst>
                  <a:ext uri="{0D108BD9-81ED-4DB2-BD59-A6C34878D82A}">
                    <a16:rowId xmlns:a16="http://schemas.microsoft.com/office/drawing/2014/main" val="1343858599"/>
                  </a:ext>
                </a:extLst>
              </a:tr>
              <a:tr h="370840">
                <a:tc>
                  <a:txBody>
                    <a:bodyPr/>
                    <a:lstStyle/>
                    <a:p>
                      <a:pPr marL="0" marR="0" lvl="0" indent="0">
                        <a:spcBef>
                          <a:spcPts val="0"/>
                        </a:spcBef>
                        <a:spcAft>
                          <a:spcPts val="0"/>
                        </a:spcAft>
                        <a:buFont typeface="Symbol" panose="05050102010706020507" pitchFamily="18" charset="2"/>
                        <a:buNone/>
                      </a:pPr>
                      <a:r>
                        <a:rPr lang="en-US" sz="1800" dirty="0">
                          <a:effectLst/>
                          <a:latin typeface="+mn-lt"/>
                          <a:ea typeface="Times New Roman" panose="02020603050405020304" pitchFamily="18" charset="0"/>
                        </a:rPr>
                        <a:t>Screenshot of code showing your name in comment</a:t>
                      </a:r>
                    </a:p>
                  </a:txBody>
                  <a:tcPr marL="83489" marR="83489"/>
                </a:tc>
                <a:tc>
                  <a:txBody>
                    <a:bodyPr/>
                    <a:lstStyle/>
                    <a:p>
                      <a:r>
                        <a:rPr lang="en-US" sz="1800" dirty="0">
                          <a:latin typeface="+mn-lt"/>
                        </a:rPr>
                        <a:t>Screenshot of </a:t>
                      </a:r>
                      <a:r>
                        <a:rPr lang="en-US" sz="1800" dirty="0">
                          <a:effectLst/>
                          <a:latin typeface="+mn-lt"/>
                          <a:ea typeface="Times New Roman" panose="02020603050405020304" pitchFamily="18" charset="0"/>
                        </a:rPr>
                        <a:t>code in the Code Editor showing your name in one of the comments.</a:t>
                      </a:r>
                    </a:p>
                    <a:p>
                      <a:endParaRPr lang="en-US" sz="1800" dirty="0">
                        <a:latin typeface="+mn-lt"/>
                      </a:endParaRPr>
                    </a:p>
                  </a:txBody>
                  <a:tcPr marL="83489" marR="83489"/>
                </a:tc>
                <a:extLst>
                  <a:ext uri="{0D108BD9-81ED-4DB2-BD59-A6C34878D82A}">
                    <a16:rowId xmlns:a16="http://schemas.microsoft.com/office/drawing/2014/main" val="1670724296"/>
                  </a:ext>
                </a:extLst>
              </a:tr>
            </a:tbl>
          </a:graphicData>
        </a:graphic>
      </p:graphicFrame>
    </p:spTree>
    <p:extLst>
      <p:ext uri="{BB962C8B-B14F-4D97-AF65-F5344CB8AC3E}">
        <p14:creationId xmlns:p14="http://schemas.microsoft.com/office/powerpoint/2010/main" val="2834270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93372" y="691136"/>
            <a:ext cx="6241816" cy="1371600"/>
          </a:xfrm>
        </p:spPr>
        <p:txBody>
          <a:bodyPr>
            <a:normAutofit/>
          </a:bodyPr>
          <a:lstStyle/>
          <a:p>
            <a:r>
              <a:rPr lang="en-US" sz="3600" dirty="0"/>
              <a:t>Picture of circuit with working LEDs</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557064" y="2164428"/>
            <a:ext cx="6241816" cy="1828800"/>
          </a:xfrm>
        </p:spPr>
        <p:txBody>
          <a:bodyPr/>
          <a:lstStyle/>
          <a:p>
            <a:pPr lvl="0"/>
            <a:r>
              <a:rPr lang="en-US" dirty="0"/>
              <a:t>ESP 32 Board</a:t>
            </a:r>
          </a:p>
          <a:p>
            <a:pPr lvl="0"/>
            <a:r>
              <a:rPr lang="en-US" dirty="0"/>
              <a:t>Colored LEDs: Red, Yellow and Green</a:t>
            </a:r>
          </a:p>
          <a:p>
            <a:pPr lvl="0"/>
            <a:r>
              <a:rPr lang="en-US" dirty="0"/>
              <a:t>Wires</a:t>
            </a:r>
          </a:p>
          <a:p>
            <a:pPr lvl="0"/>
            <a:r>
              <a:rPr lang="en-US" dirty="0"/>
              <a:t>Breadboard</a:t>
            </a:r>
          </a:p>
          <a:p>
            <a:endParaRPr lang="en-US" dirty="0"/>
          </a:p>
        </p:txBody>
      </p:sp>
      <p:pic>
        <p:nvPicPr>
          <p:cNvPr id="5" name="Picture 4">
            <a:extLst>
              <a:ext uri="{FF2B5EF4-FFF2-40B4-BE49-F238E27FC236}">
                <a16:creationId xmlns:a16="http://schemas.microsoft.com/office/drawing/2014/main" id="{2B4E2B63-B0A9-7FDA-5B87-90AF155C37E6}"/>
              </a:ext>
            </a:extLst>
          </p:cNvPr>
          <p:cNvPicPr>
            <a:picLocks noChangeAspect="1"/>
          </p:cNvPicPr>
          <p:nvPr/>
        </p:nvPicPr>
        <p:blipFill>
          <a:blip r:embed="rId2"/>
          <a:stretch>
            <a:fillRect/>
          </a:stretch>
        </p:blipFill>
        <p:spPr>
          <a:xfrm>
            <a:off x="5653735" y="1544823"/>
            <a:ext cx="5713390" cy="4378897"/>
          </a:xfrm>
          <a:prstGeom prst="rect">
            <a:avLst/>
          </a:prstGeom>
        </p:spPr>
      </p:pic>
    </p:spTree>
    <p:extLst>
      <p:ext uri="{BB962C8B-B14F-4D97-AF65-F5344CB8AC3E}">
        <p14:creationId xmlns:p14="http://schemas.microsoft.com/office/powerpoint/2010/main" val="3103495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517307" y="1181912"/>
            <a:ext cx="6241816" cy="1371600"/>
          </a:xfrm>
        </p:spPr>
        <p:txBody>
          <a:bodyPr>
            <a:normAutofit/>
          </a:bodyPr>
          <a:lstStyle/>
          <a:p>
            <a:r>
              <a:rPr lang="en-US" sz="3600" dirty="0"/>
              <a:t>Screenshot of code in the Code Editor</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693886" y="2652401"/>
            <a:ext cx="6065237" cy="1828800"/>
          </a:xfrm>
        </p:spPr>
        <p:txBody>
          <a:bodyPr/>
          <a:lstStyle/>
          <a:p>
            <a:r>
              <a:rPr lang="en-US" dirty="0"/>
              <a:t>Screenshot of </a:t>
            </a:r>
            <a:r>
              <a:rPr lang="en-US" dirty="0">
                <a:ea typeface="Times New Roman" panose="02020603050405020304" pitchFamily="18" charset="0"/>
              </a:rPr>
              <a:t>code in the </a:t>
            </a:r>
            <a:r>
              <a:rPr lang="en-US" dirty="0" err="1">
                <a:ea typeface="Times New Roman" panose="02020603050405020304" pitchFamily="18" charset="0"/>
              </a:rPr>
              <a:t>Wokwi</a:t>
            </a:r>
            <a:r>
              <a:rPr lang="en-US" dirty="0">
                <a:ea typeface="Times New Roman" panose="02020603050405020304" pitchFamily="18" charset="0"/>
              </a:rPr>
              <a:t> Code Editor</a:t>
            </a:r>
            <a:endParaRPr lang="en-US" b="1" dirty="0"/>
          </a:p>
        </p:txBody>
      </p:sp>
      <p:pic>
        <p:nvPicPr>
          <p:cNvPr id="5" name="Picture 4">
            <a:extLst>
              <a:ext uri="{FF2B5EF4-FFF2-40B4-BE49-F238E27FC236}">
                <a16:creationId xmlns:a16="http://schemas.microsoft.com/office/drawing/2014/main" id="{32A00E2D-0AAF-1D00-21EA-17E9459E2105}"/>
              </a:ext>
            </a:extLst>
          </p:cNvPr>
          <p:cNvPicPr>
            <a:picLocks noChangeAspect="1"/>
          </p:cNvPicPr>
          <p:nvPr/>
        </p:nvPicPr>
        <p:blipFill>
          <a:blip r:embed="rId2"/>
          <a:stretch>
            <a:fillRect/>
          </a:stretch>
        </p:blipFill>
        <p:spPr>
          <a:xfrm>
            <a:off x="6564258" y="1083023"/>
            <a:ext cx="4535003" cy="4593065"/>
          </a:xfrm>
          <a:prstGeom prst="rect">
            <a:avLst/>
          </a:prstGeom>
        </p:spPr>
      </p:pic>
    </p:spTree>
    <p:extLst>
      <p:ext uri="{BB962C8B-B14F-4D97-AF65-F5344CB8AC3E}">
        <p14:creationId xmlns:p14="http://schemas.microsoft.com/office/powerpoint/2010/main" val="3946503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 114</a:t>
            </a:r>
            <a:br>
              <a:rPr lang="en-US" dirty="0"/>
            </a:br>
            <a:r>
              <a:rPr lang="en-US" dirty="0"/>
              <a:t>Module 4</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Creating a Multiple Traffic Light Controller</a:t>
            </a:r>
          </a:p>
        </p:txBody>
      </p:sp>
    </p:spTree>
    <p:extLst>
      <p:ext uri="{BB962C8B-B14F-4D97-AF65-F5344CB8AC3E}">
        <p14:creationId xmlns:p14="http://schemas.microsoft.com/office/powerpoint/2010/main" val="320030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p:txBody>
          <a:bodyPr/>
          <a:lstStyle/>
          <a:p>
            <a:r>
              <a:rPr lang="en-US" dirty="0"/>
              <a:t>Rubric</a:t>
            </a:r>
          </a:p>
        </p:txBody>
      </p:sp>
      <p:graphicFrame>
        <p:nvGraphicFramePr>
          <p:cNvPr id="4" name="Content Placeholder 3">
            <a:extLst>
              <a:ext uri="{FF2B5EF4-FFF2-40B4-BE49-F238E27FC236}">
                <a16:creationId xmlns:a16="http://schemas.microsoft.com/office/drawing/2014/main" id="{8C7E413A-6A9E-428D-A079-5F9139C3575C}"/>
              </a:ext>
            </a:extLst>
          </p:cNvPr>
          <p:cNvGraphicFramePr>
            <a:graphicFrameLocks noGrp="1"/>
          </p:cNvGraphicFramePr>
          <p:nvPr>
            <p:ph idx="1"/>
            <p:extLst>
              <p:ext uri="{D42A27DB-BD31-4B8C-83A1-F6EECF244321}">
                <p14:modId xmlns:p14="http://schemas.microsoft.com/office/powerpoint/2010/main" val="269060799"/>
              </p:ext>
            </p:extLst>
          </p:nvPr>
        </p:nvGraphicFramePr>
        <p:xfrm>
          <a:off x="2895600" y="2977746"/>
          <a:ext cx="6400800" cy="219964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2494064502"/>
                    </a:ext>
                  </a:extLst>
                </a:gridCol>
                <a:gridCol w="3200400">
                  <a:extLst>
                    <a:ext uri="{9D8B030D-6E8A-4147-A177-3AD203B41FA5}">
                      <a16:colId xmlns:a16="http://schemas.microsoft.com/office/drawing/2014/main" val="1566128757"/>
                    </a:ext>
                  </a:extLst>
                </a:gridCol>
              </a:tblGrid>
              <a:tr h="370840">
                <a:tc>
                  <a:txBody>
                    <a:bodyPr/>
                    <a:lstStyle/>
                    <a:p>
                      <a:r>
                        <a:rPr lang="en-US" sz="1800" dirty="0">
                          <a:latin typeface="+mn-lt"/>
                        </a:rPr>
                        <a:t>Activity</a:t>
                      </a:r>
                    </a:p>
                  </a:txBody>
                  <a:tcPr marL="83489" marR="83489"/>
                </a:tc>
                <a:tc>
                  <a:txBody>
                    <a:bodyPr/>
                    <a:lstStyle/>
                    <a:p>
                      <a:r>
                        <a:rPr lang="en-US" sz="1800" dirty="0">
                          <a:latin typeface="+mn-lt"/>
                        </a:rPr>
                        <a:t>Requirement(s)</a:t>
                      </a:r>
                    </a:p>
                  </a:txBody>
                  <a:tcPr marL="83489" marR="83489"/>
                </a:tc>
                <a:extLst>
                  <a:ext uri="{0D108BD9-81ED-4DB2-BD59-A6C34878D82A}">
                    <a16:rowId xmlns:a16="http://schemas.microsoft.com/office/drawing/2014/main" val="2671127368"/>
                  </a:ext>
                </a:extLst>
              </a:tr>
              <a:tr h="370840">
                <a:tc>
                  <a:txBody>
                    <a:bodyPr/>
                    <a:lstStyle/>
                    <a:p>
                      <a:pPr marL="0" marR="0" lvl="0" indent="0">
                        <a:spcBef>
                          <a:spcPts val="0"/>
                        </a:spcBef>
                        <a:spcAft>
                          <a:spcPts val="0"/>
                        </a:spcAft>
                        <a:buFont typeface="Symbol" panose="05050102010706020507" pitchFamily="18" charset="2"/>
                        <a:buNone/>
                      </a:pPr>
                      <a:r>
                        <a:rPr lang="en-US" sz="1800" dirty="0">
                          <a:effectLst/>
                          <a:latin typeface="+mn-lt"/>
                          <a:ea typeface="Times New Roman" panose="02020603050405020304" pitchFamily="18" charset="0"/>
                        </a:rPr>
                        <a:t>Include a screenshot of your circuit </a:t>
                      </a:r>
                    </a:p>
                  </a:txBody>
                  <a:tcPr marL="83489" marR="83489"/>
                </a:tc>
                <a:tc>
                  <a:txBody>
                    <a:bodyPr/>
                    <a:lstStyle/>
                    <a:p>
                      <a:r>
                        <a:rPr lang="en-US" sz="1800" dirty="0">
                          <a:latin typeface="+mn-lt"/>
                        </a:rPr>
                        <a:t>Screenshot</a:t>
                      </a:r>
                      <a:r>
                        <a:rPr lang="en-US" sz="1800" baseline="0" dirty="0">
                          <a:latin typeface="+mn-lt"/>
                        </a:rPr>
                        <a:t> of the breadboard with LEDs ON.</a:t>
                      </a:r>
                      <a:br>
                        <a:rPr lang="en-US" sz="1800" baseline="0" dirty="0">
                          <a:latin typeface="+mn-lt"/>
                        </a:rPr>
                      </a:br>
                      <a:endParaRPr lang="en-US" sz="1800" baseline="0" dirty="0">
                        <a:latin typeface="+mn-lt"/>
                      </a:endParaRPr>
                    </a:p>
                  </a:txBody>
                  <a:tcPr marL="83489" marR="83489"/>
                </a:tc>
                <a:extLst>
                  <a:ext uri="{0D108BD9-81ED-4DB2-BD59-A6C34878D82A}">
                    <a16:rowId xmlns:a16="http://schemas.microsoft.com/office/drawing/2014/main" val="1343858599"/>
                  </a:ext>
                </a:extLst>
              </a:tr>
              <a:tr h="370840">
                <a:tc>
                  <a:txBody>
                    <a:bodyPr/>
                    <a:lstStyle/>
                    <a:p>
                      <a:pPr marL="0" marR="0" lvl="0" indent="0">
                        <a:spcBef>
                          <a:spcPts val="0"/>
                        </a:spcBef>
                        <a:spcAft>
                          <a:spcPts val="0"/>
                        </a:spcAft>
                        <a:buFont typeface="Symbol" panose="05050102010706020507" pitchFamily="18" charset="2"/>
                        <a:buNone/>
                      </a:pPr>
                      <a:r>
                        <a:rPr lang="en-US" sz="1800" dirty="0">
                          <a:effectLst/>
                          <a:latin typeface="+mn-lt"/>
                          <a:ea typeface="Times New Roman" panose="02020603050405020304" pitchFamily="18" charset="0"/>
                        </a:rPr>
                        <a:t>Screenshot of code showing your name in comment</a:t>
                      </a:r>
                    </a:p>
                  </a:txBody>
                  <a:tcPr marL="83489" marR="83489"/>
                </a:tc>
                <a:tc>
                  <a:txBody>
                    <a:bodyPr/>
                    <a:lstStyle/>
                    <a:p>
                      <a:r>
                        <a:rPr lang="en-US" sz="1800" dirty="0">
                          <a:latin typeface="+mn-lt"/>
                        </a:rPr>
                        <a:t>Screenshot of </a:t>
                      </a:r>
                      <a:r>
                        <a:rPr lang="en-US" sz="1800" dirty="0">
                          <a:effectLst/>
                          <a:latin typeface="+mn-lt"/>
                          <a:ea typeface="Times New Roman" panose="02020603050405020304" pitchFamily="18" charset="0"/>
                        </a:rPr>
                        <a:t>code in the Code Editor showing your name in one of the comments</a:t>
                      </a:r>
                      <a:endParaRPr lang="en-US" sz="1800" dirty="0">
                        <a:latin typeface="+mn-lt"/>
                      </a:endParaRPr>
                    </a:p>
                  </a:txBody>
                  <a:tcPr marL="83489" marR="83489"/>
                </a:tc>
                <a:extLst>
                  <a:ext uri="{0D108BD9-81ED-4DB2-BD59-A6C34878D82A}">
                    <a16:rowId xmlns:a16="http://schemas.microsoft.com/office/drawing/2014/main" val="1670724296"/>
                  </a:ext>
                </a:extLst>
              </a:tr>
            </a:tbl>
          </a:graphicData>
        </a:graphic>
      </p:graphicFrame>
    </p:spTree>
    <p:extLst>
      <p:ext uri="{BB962C8B-B14F-4D97-AF65-F5344CB8AC3E}">
        <p14:creationId xmlns:p14="http://schemas.microsoft.com/office/powerpoint/2010/main" val="212965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90127" y="895598"/>
            <a:ext cx="6241816" cy="1371600"/>
          </a:xfrm>
        </p:spPr>
        <p:txBody>
          <a:bodyPr>
            <a:normAutofit/>
          </a:bodyPr>
          <a:lstStyle/>
          <a:p>
            <a:r>
              <a:rPr lang="en-US" sz="3600" dirty="0"/>
              <a:t>Picture of circuit with working LEDs</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224813" y="2335352"/>
            <a:ext cx="6241816" cy="1828800"/>
          </a:xfrm>
        </p:spPr>
        <p:txBody>
          <a:bodyPr/>
          <a:lstStyle/>
          <a:p>
            <a:pPr lvl="0"/>
            <a:r>
              <a:rPr lang="en-US" dirty="0"/>
              <a:t>ESP 32 Board</a:t>
            </a:r>
          </a:p>
          <a:p>
            <a:r>
              <a:rPr lang="en-US" dirty="0"/>
              <a:t>Colored LEDs: Red, Yellow and Green (two sets)</a:t>
            </a:r>
          </a:p>
          <a:p>
            <a:pPr lvl="0"/>
            <a:r>
              <a:rPr lang="en-US" dirty="0"/>
              <a:t>Wires</a:t>
            </a:r>
          </a:p>
          <a:p>
            <a:pPr lvl="0"/>
            <a:r>
              <a:rPr lang="en-US" dirty="0"/>
              <a:t>Breadboard</a:t>
            </a:r>
          </a:p>
          <a:p>
            <a:endParaRPr lang="en-US" dirty="0"/>
          </a:p>
        </p:txBody>
      </p:sp>
      <p:pic>
        <p:nvPicPr>
          <p:cNvPr id="5" name="Picture 4">
            <a:extLst>
              <a:ext uri="{FF2B5EF4-FFF2-40B4-BE49-F238E27FC236}">
                <a16:creationId xmlns:a16="http://schemas.microsoft.com/office/drawing/2014/main" id="{EA8874ED-3E00-B33B-3903-EBFE20CCAACE}"/>
              </a:ext>
            </a:extLst>
          </p:cNvPr>
          <p:cNvPicPr>
            <a:picLocks noChangeAspect="1"/>
          </p:cNvPicPr>
          <p:nvPr/>
        </p:nvPicPr>
        <p:blipFill>
          <a:blip r:embed="rId2"/>
          <a:stretch>
            <a:fillRect/>
          </a:stretch>
        </p:blipFill>
        <p:spPr>
          <a:xfrm>
            <a:off x="6401315" y="895598"/>
            <a:ext cx="4910221" cy="5269863"/>
          </a:xfrm>
          <a:prstGeom prst="rect">
            <a:avLst/>
          </a:prstGeom>
        </p:spPr>
      </p:pic>
    </p:spTree>
    <p:extLst>
      <p:ext uri="{BB962C8B-B14F-4D97-AF65-F5344CB8AC3E}">
        <p14:creationId xmlns:p14="http://schemas.microsoft.com/office/powerpoint/2010/main" val="860039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93372" y="816085"/>
            <a:ext cx="6241816" cy="1371600"/>
          </a:xfrm>
        </p:spPr>
        <p:txBody>
          <a:bodyPr>
            <a:normAutofit/>
          </a:bodyPr>
          <a:lstStyle/>
          <a:p>
            <a:r>
              <a:rPr lang="en-US" sz="3600" dirty="0"/>
              <a:t>Screenshot of code in </a:t>
            </a:r>
            <a:r>
              <a:rPr lang="en-US" sz="3600" dirty="0" err="1"/>
              <a:t>Wokwi</a:t>
            </a:r>
            <a:r>
              <a:rPr lang="en-US" sz="3600" dirty="0"/>
              <a:t> </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781574" y="2403506"/>
            <a:ext cx="5925920" cy="1828800"/>
          </a:xfrm>
        </p:spPr>
        <p:txBody>
          <a:bodyPr/>
          <a:lstStyle/>
          <a:p>
            <a:r>
              <a:rPr lang="en-US" dirty="0"/>
              <a:t>Screenshot of </a:t>
            </a:r>
            <a:r>
              <a:rPr lang="en-US" dirty="0">
                <a:ea typeface="Times New Roman" panose="02020603050405020304" pitchFamily="18" charset="0"/>
              </a:rPr>
              <a:t>code </a:t>
            </a:r>
            <a:r>
              <a:rPr lang="en-US" dirty="0" err="1">
                <a:ea typeface="Times New Roman" panose="02020603050405020304" pitchFamily="18" charset="0"/>
              </a:rPr>
              <a:t>Wokwi</a:t>
            </a:r>
            <a:r>
              <a:rPr lang="en-US" dirty="0">
                <a:ea typeface="Times New Roman" panose="02020603050405020304" pitchFamily="18" charset="0"/>
              </a:rPr>
              <a:t> Code Editor</a:t>
            </a:r>
            <a:endParaRPr lang="en-US" b="1" dirty="0"/>
          </a:p>
        </p:txBody>
      </p:sp>
      <p:pic>
        <p:nvPicPr>
          <p:cNvPr id="5" name="Picture 4">
            <a:extLst>
              <a:ext uri="{FF2B5EF4-FFF2-40B4-BE49-F238E27FC236}">
                <a16:creationId xmlns:a16="http://schemas.microsoft.com/office/drawing/2014/main" id="{D13E1F7E-B8BA-F239-CC02-74B0D856F77F}"/>
              </a:ext>
            </a:extLst>
          </p:cNvPr>
          <p:cNvPicPr>
            <a:picLocks noChangeAspect="1"/>
          </p:cNvPicPr>
          <p:nvPr/>
        </p:nvPicPr>
        <p:blipFill>
          <a:blip r:embed="rId2"/>
          <a:stretch>
            <a:fillRect/>
          </a:stretch>
        </p:blipFill>
        <p:spPr>
          <a:xfrm>
            <a:off x="6707493" y="990082"/>
            <a:ext cx="4702934" cy="4877836"/>
          </a:xfrm>
          <a:prstGeom prst="rect">
            <a:avLst/>
          </a:prstGeom>
        </p:spPr>
      </p:pic>
    </p:spTree>
    <p:extLst>
      <p:ext uri="{BB962C8B-B14F-4D97-AF65-F5344CB8AC3E}">
        <p14:creationId xmlns:p14="http://schemas.microsoft.com/office/powerpoint/2010/main" val="1186498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 114</a:t>
            </a:r>
            <a:br>
              <a:rPr lang="en-US" dirty="0"/>
            </a:br>
            <a:r>
              <a:rPr lang="en-US" dirty="0"/>
              <a:t>Module 5</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Creating a Multiple Traffic Light Controller with a Cross Walk</a:t>
            </a:r>
          </a:p>
        </p:txBody>
      </p:sp>
    </p:spTree>
    <p:extLst>
      <p:ext uri="{BB962C8B-B14F-4D97-AF65-F5344CB8AC3E}">
        <p14:creationId xmlns:p14="http://schemas.microsoft.com/office/powerpoint/2010/main" val="2795405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p:txBody>
          <a:bodyPr/>
          <a:lstStyle/>
          <a:p>
            <a:r>
              <a:rPr lang="en-US" dirty="0"/>
              <a:t>Rubric </a:t>
            </a:r>
          </a:p>
        </p:txBody>
      </p:sp>
      <p:graphicFrame>
        <p:nvGraphicFramePr>
          <p:cNvPr id="4" name="Content Placeholder 3">
            <a:extLst>
              <a:ext uri="{FF2B5EF4-FFF2-40B4-BE49-F238E27FC236}">
                <a16:creationId xmlns:a16="http://schemas.microsoft.com/office/drawing/2014/main" id="{8C7E413A-6A9E-428D-A079-5F9139C3575C}"/>
              </a:ext>
            </a:extLst>
          </p:cNvPr>
          <p:cNvGraphicFramePr>
            <a:graphicFrameLocks noGrp="1"/>
          </p:cNvGraphicFramePr>
          <p:nvPr>
            <p:ph idx="1"/>
            <p:extLst>
              <p:ext uri="{D42A27DB-BD31-4B8C-83A1-F6EECF244321}">
                <p14:modId xmlns:p14="http://schemas.microsoft.com/office/powerpoint/2010/main" val="1330492129"/>
              </p:ext>
            </p:extLst>
          </p:nvPr>
        </p:nvGraphicFramePr>
        <p:xfrm>
          <a:off x="2895600" y="2767605"/>
          <a:ext cx="6400800" cy="2797293"/>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2494064502"/>
                    </a:ext>
                  </a:extLst>
                </a:gridCol>
                <a:gridCol w="3200400">
                  <a:extLst>
                    <a:ext uri="{9D8B030D-6E8A-4147-A177-3AD203B41FA5}">
                      <a16:colId xmlns:a16="http://schemas.microsoft.com/office/drawing/2014/main" val="1566128757"/>
                    </a:ext>
                  </a:extLst>
                </a:gridCol>
              </a:tblGrid>
              <a:tr h="370840">
                <a:tc>
                  <a:txBody>
                    <a:bodyPr/>
                    <a:lstStyle/>
                    <a:p>
                      <a:r>
                        <a:rPr lang="en-US" sz="1800" dirty="0">
                          <a:latin typeface="+mn-lt"/>
                        </a:rPr>
                        <a:t>Activity</a:t>
                      </a:r>
                    </a:p>
                  </a:txBody>
                  <a:tcPr marL="83489" marR="83489"/>
                </a:tc>
                <a:tc>
                  <a:txBody>
                    <a:bodyPr/>
                    <a:lstStyle/>
                    <a:p>
                      <a:r>
                        <a:rPr lang="en-US" sz="1800" dirty="0">
                          <a:latin typeface="+mn-lt"/>
                        </a:rPr>
                        <a:t>Requirement(s)</a:t>
                      </a:r>
                    </a:p>
                  </a:txBody>
                  <a:tcPr marL="83489" marR="83489"/>
                </a:tc>
                <a:extLst>
                  <a:ext uri="{0D108BD9-81ED-4DB2-BD59-A6C34878D82A}">
                    <a16:rowId xmlns:a16="http://schemas.microsoft.com/office/drawing/2014/main" val="2671127368"/>
                  </a:ext>
                </a:extLst>
              </a:tr>
              <a:tr h="871973">
                <a:tc>
                  <a:txBody>
                    <a:bodyPr/>
                    <a:lstStyle/>
                    <a:p>
                      <a:pPr marL="0" marR="0" lvl="0" indent="0">
                        <a:spcBef>
                          <a:spcPts val="0"/>
                        </a:spcBef>
                        <a:spcAft>
                          <a:spcPts val="0"/>
                        </a:spcAft>
                        <a:buFont typeface="Symbol" panose="05050102010706020507" pitchFamily="18" charset="2"/>
                        <a:buNone/>
                      </a:pPr>
                      <a:r>
                        <a:rPr lang="en-US" sz="1800" dirty="0">
                          <a:effectLst/>
                          <a:latin typeface="+mn-lt"/>
                          <a:ea typeface="Times New Roman" panose="02020603050405020304" pitchFamily="18" charset="0"/>
                        </a:rPr>
                        <a:t>Include a picture of your circuit </a:t>
                      </a:r>
                    </a:p>
                  </a:txBody>
                  <a:tcPr marL="83489" marR="83489"/>
                </a:tc>
                <a:tc>
                  <a:txBody>
                    <a:bodyPr/>
                    <a:lstStyle/>
                    <a:p>
                      <a:r>
                        <a:rPr lang="en-US" sz="1800" dirty="0">
                          <a:latin typeface="+mn-lt"/>
                        </a:rPr>
                        <a:t>Picture</a:t>
                      </a:r>
                      <a:r>
                        <a:rPr lang="en-US" sz="1800" baseline="0" dirty="0">
                          <a:latin typeface="+mn-lt"/>
                        </a:rPr>
                        <a:t> of the breadboard with LEDs ON</a:t>
                      </a:r>
                    </a:p>
                  </a:txBody>
                  <a:tcPr marL="83489" marR="83489"/>
                </a:tc>
                <a:extLst>
                  <a:ext uri="{0D108BD9-81ED-4DB2-BD59-A6C34878D82A}">
                    <a16:rowId xmlns:a16="http://schemas.microsoft.com/office/drawing/2014/main" val="1343858599"/>
                  </a:ext>
                </a:extLst>
              </a:tr>
              <a:tr h="370840">
                <a:tc>
                  <a:txBody>
                    <a:bodyPr/>
                    <a:lstStyle/>
                    <a:p>
                      <a:pPr marL="0" marR="0" lvl="0" indent="0">
                        <a:spcBef>
                          <a:spcPts val="0"/>
                        </a:spcBef>
                        <a:spcAft>
                          <a:spcPts val="0"/>
                        </a:spcAft>
                        <a:buFont typeface="Symbol" panose="05050102010706020507" pitchFamily="18" charset="2"/>
                        <a:buNone/>
                      </a:pPr>
                      <a:r>
                        <a:rPr lang="en-US" sz="1800" dirty="0">
                          <a:effectLst/>
                          <a:latin typeface="+mn-lt"/>
                          <a:ea typeface="Times New Roman" panose="02020603050405020304" pitchFamily="18" charset="0"/>
                        </a:rPr>
                        <a:t>Screenshot of code showing your name in comment</a:t>
                      </a:r>
                    </a:p>
                  </a:txBody>
                  <a:tcPr marL="83489" marR="83489"/>
                </a:tc>
                <a:tc>
                  <a:txBody>
                    <a:bodyPr/>
                    <a:lstStyle/>
                    <a:p>
                      <a:r>
                        <a:rPr lang="en-US" sz="1800" dirty="0">
                          <a:latin typeface="+mn-lt"/>
                        </a:rPr>
                        <a:t>Screenshot of </a:t>
                      </a:r>
                      <a:r>
                        <a:rPr lang="en-US" sz="1800" dirty="0">
                          <a:effectLst/>
                          <a:latin typeface="+mn-lt"/>
                          <a:ea typeface="Times New Roman" panose="02020603050405020304" pitchFamily="18" charset="0"/>
                        </a:rPr>
                        <a:t>code in </a:t>
                      </a:r>
                      <a:r>
                        <a:rPr lang="en-US" sz="1800" dirty="0"/>
                        <a:t>Wokwi </a:t>
                      </a:r>
                      <a:r>
                        <a:rPr lang="en-US" sz="1800" dirty="0">
                          <a:effectLst/>
                          <a:latin typeface="+mn-lt"/>
                          <a:ea typeface="Times New Roman" panose="02020603050405020304" pitchFamily="18" charset="0"/>
                        </a:rPr>
                        <a:t>showing your name in one of the comments</a:t>
                      </a:r>
                      <a:endParaRPr lang="en-US" sz="1800" dirty="0">
                        <a:latin typeface="+mn-lt"/>
                      </a:endParaRPr>
                    </a:p>
                  </a:txBody>
                  <a:tcPr marL="83489" marR="83489"/>
                </a:tc>
                <a:extLst>
                  <a:ext uri="{0D108BD9-81ED-4DB2-BD59-A6C34878D82A}">
                    <a16:rowId xmlns:a16="http://schemas.microsoft.com/office/drawing/2014/main" val="1670724296"/>
                  </a:ext>
                </a:extLst>
              </a:tr>
              <a:tr h="370840">
                <a:tc>
                  <a:txBody>
                    <a:bodyPr/>
                    <a:lstStyle/>
                    <a:p>
                      <a:pPr marL="0" marR="0" lvl="0" indent="0">
                        <a:spcBef>
                          <a:spcPts val="0"/>
                        </a:spcBef>
                        <a:spcAft>
                          <a:spcPts val="0"/>
                        </a:spcAft>
                        <a:buFont typeface="Symbol" panose="05050102010706020507" pitchFamily="18" charset="2"/>
                        <a:buNone/>
                      </a:pPr>
                      <a:r>
                        <a:rPr lang="en-US" sz="1800" dirty="0">
                          <a:effectLst/>
                          <a:latin typeface="+mn-lt"/>
                          <a:ea typeface="Times New Roman" panose="02020603050405020304" pitchFamily="18" charset="0"/>
                        </a:rPr>
                        <a:t>Screenshot of output in Serial Monitor </a:t>
                      </a:r>
                    </a:p>
                  </a:txBody>
                  <a:tcPr marL="83489" marR="83489"/>
                </a:tc>
                <a:tc>
                  <a:txBody>
                    <a:bodyPr/>
                    <a:lstStyle/>
                    <a:p>
                      <a:r>
                        <a:rPr lang="en-US" sz="1800" dirty="0">
                          <a:latin typeface="+mn-lt"/>
                        </a:rPr>
                        <a:t>Screenshot of Serial Monitor from </a:t>
                      </a:r>
                      <a:r>
                        <a:rPr lang="en-US" sz="1800" dirty="0"/>
                        <a:t>Wokwi</a:t>
                      </a:r>
                      <a:endParaRPr lang="en-US" sz="1800" dirty="0">
                        <a:latin typeface="+mn-lt"/>
                      </a:endParaRPr>
                    </a:p>
                  </a:txBody>
                  <a:tcPr marL="83489" marR="83489"/>
                </a:tc>
                <a:extLst>
                  <a:ext uri="{0D108BD9-81ED-4DB2-BD59-A6C34878D82A}">
                    <a16:rowId xmlns:a16="http://schemas.microsoft.com/office/drawing/2014/main" val="3456465816"/>
                  </a:ext>
                </a:extLst>
              </a:tr>
            </a:tbl>
          </a:graphicData>
        </a:graphic>
      </p:graphicFrame>
    </p:spTree>
    <p:extLst>
      <p:ext uri="{BB962C8B-B14F-4D97-AF65-F5344CB8AC3E}">
        <p14:creationId xmlns:p14="http://schemas.microsoft.com/office/powerpoint/2010/main" val="1067441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64974" y="1252577"/>
            <a:ext cx="6241816" cy="1371600"/>
          </a:xfrm>
        </p:spPr>
        <p:txBody>
          <a:bodyPr>
            <a:normAutofit/>
          </a:bodyPr>
          <a:lstStyle/>
          <a:p>
            <a:r>
              <a:rPr lang="en-US" sz="3600" dirty="0"/>
              <a:t>Screenshot of circuit with working LEDs</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801282" y="2758037"/>
            <a:ext cx="6241816" cy="1828800"/>
          </a:xfrm>
        </p:spPr>
        <p:txBody>
          <a:bodyPr>
            <a:noAutofit/>
          </a:bodyPr>
          <a:lstStyle/>
          <a:p>
            <a:pPr lvl="0"/>
            <a:r>
              <a:rPr lang="en-US" dirty="0"/>
              <a:t>ESP 32 Board</a:t>
            </a:r>
          </a:p>
          <a:p>
            <a:r>
              <a:rPr lang="en-US" dirty="0"/>
              <a:t>Colored LEDs: Red, Yellow and Green (two sets)</a:t>
            </a:r>
          </a:p>
          <a:p>
            <a:pPr lvl="0"/>
            <a:r>
              <a:rPr lang="en-US" dirty="0"/>
              <a:t>220 Ohm Resistors (optional)</a:t>
            </a:r>
          </a:p>
          <a:p>
            <a:pPr lvl="0"/>
            <a:r>
              <a:rPr lang="en-US" dirty="0"/>
              <a:t>Push Button</a:t>
            </a:r>
          </a:p>
          <a:p>
            <a:pPr lvl="0"/>
            <a:r>
              <a:rPr lang="en-US" dirty="0"/>
              <a:t>Wires</a:t>
            </a:r>
          </a:p>
          <a:p>
            <a:pPr lvl="0"/>
            <a:r>
              <a:rPr lang="en-US" dirty="0"/>
              <a:t>Breadboard</a:t>
            </a:r>
          </a:p>
          <a:p>
            <a:endParaRPr lang="en-US" dirty="0"/>
          </a:p>
        </p:txBody>
      </p:sp>
      <p:pic>
        <p:nvPicPr>
          <p:cNvPr id="5" name="Picture 4">
            <a:extLst>
              <a:ext uri="{FF2B5EF4-FFF2-40B4-BE49-F238E27FC236}">
                <a16:creationId xmlns:a16="http://schemas.microsoft.com/office/drawing/2014/main" id="{927A8D56-89FE-B5A2-6D5E-C00583235D19}"/>
              </a:ext>
            </a:extLst>
          </p:cNvPr>
          <p:cNvPicPr>
            <a:picLocks noChangeAspect="1"/>
          </p:cNvPicPr>
          <p:nvPr/>
        </p:nvPicPr>
        <p:blipFill>
          <a:blip r:embed="rId2"/>
          <a:stretch>
            <a:fillRect/>
          </a:stretch>
        </p:blipFill>
        <p:spPr>
          <a:xfrm>
            <a:off x="6466936" y="1142512"/>
            <a:ext cx="4783029" cy="4572975"/>
          </a:xfrm>
          <a:prstGeom prst="rect">
            <a:avLst/>
          </a:prstGeom>
        </p:spPr>
      </p:pic>
    </p:spTree>
    <p:extLst>
      <p:ext uri="{BB962C8B-B14F-4D97-AF65-F5344CB8AC3E}">
        <p14:creationId xmlns:p14="http://schemas.microsoft.com/office/powerpoint/2010/main" val="1378293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ADFA-43FC-4792-9D62-7EE61F77A118}"/>
              </a:ext>
            </a:extLst>
          </p:cNvPr>
          <p:cNvSpPr>
            <a:spLocks noGrp="1"/>
          </p:cNvSpPr>
          <p:nvPr>
            <p:ph type="title"/>
          </p:nvPr>
        </p:nvSpPr>
        <p:spPr>
          <a:xfrm>
            <a:off x="1446855" y="1748864"/>
            <a:ext cx="9601196" cy="1303867"/>
          </a:xfrm>
        </p:spPr>
        <p:txBody>
          <a:bodyPr>
            <a:normAutofit fontScale="90000"/>
          </a:bodyPr>
          <a:lstStyle/>
          <a:p>
            <a:r>
              <a:rPr lang="en-US" dirty="0"/>
              <a:t>Project Overview</a:t>
            </a:r>
            <a:br>
              <a:rPr lang="en-US" dirty="0"/>
            </a:br>
            <a:br>
              <a:rPr kumimoji="0" lang="en-US" altLang="en-US" sz="4400" b="0" i="0" u="none" strike="noStrike" cap="none" normalizeH="0" baseline="0" dirty="0">
                <a:ln>
                  <a:noFill/>
                </a:ln>
                <a:solidFill>
                  <a:schemeClr val="tx1"/>
                </a:solidFill>
                <a:effectLst/>
                <a:latin typeface="Arial" panose="020B0604020202020204" pitchFamily="34" charset="0"/>
              </a:rPr>
            </a:br>
            <a:endParaRPr lang="en-US" dirty="0"/>
          </a:p>
        </p:txBody>
      </p:sp>
      <p:sp>
        <p:nvSpPr>
          <p:cNvPr id="4" name="Rectangle 1">
            <a:extLst>
              <a:ext uri="{FF2B5EF4-FFF2-40B4-BE49-F238E27FC236}">
                <a16:creationId xmlns:a16="http://schemas.microsoft.com/office/drawing/2014/main" id="{4D6FAD5C-CBD8-43CB-AC35-D71061AFAC9E}"/>
              </a:ext>
            </a:extLst>
          </p:cNvPr>
          <p:cNvSpPr>
            <a:spLocks noGrp="1" noChangeArrowheads="1"/>
          </p:cNvSpPr>
          <p:nvPr>
            <p:ph idx="1"/>
          </p:nvPr>
        </p:nvSpPr>
        <p:spPr bwMode="auto">
          <a:xfrm>
            <a:off x="925759" y="2182549"/>
            <a:ext cx="10643389"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Purpose</a:t>
            </a:r>
            <a:r>
              <a:rPr kumimoji="0" lang="en-US" altLang="en-US" sz="1800" b="0" i="0" u="none" strike="noStrike" cap="none" normalizeH="0" baseline="0" dirty="0">
                <a:ln>
                  <a:noFill/>
                </a:ln>
                <a:solidFill>
                  <a:schemeClr val="tx1"/>
                </a:solidFill>
                <a:effectLst/>
                <a:latin typeface="Arial" panose="020B0604020202020204" pitchFamily="34" charset="0"/>
              </a:rPr>
              <a:t>: The objective of this project is to design and implement an IoT-based smart traffic light controller using the ESP32 microcontroller. The project simulates a real-world traffic light system, integrating multiple traffic lights, a crosswalk, an emergency buzzer, and an LCD display to demonstrate the power and flexibility of IoT technologies.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Key Components</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ESP32 Microcontroller</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Traffic Lights (Red, Yellow, Green LEDs)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Push Button for Crosswalk</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LCD Display for status messages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Emergency Buzzer</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IoT Integration for remote control and monitoring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49415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775124" y="850162"/>
            <a:ext cx="6241816" cy="1371600"/>
          </a:xfrm>
        </p:spPr>
        <p:txBody>
          <a:bodyPr>
            <a:normAutofit/>
          </a:bodyPr>
          <a:lstStyle/>
          <a:p>
            <a:r>
              <a:rPr lang="en-US" sz="3600" dirty="0"/>
              <a:t>Screenshot of code in Wokwi</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829680" y="2286000"/>
            <a:ext cx="6104993" cy="1831640"/>
          </a:xfrm>
        </p:spPr>
        <p:txBody>
          <a:bodyPr>
            <a:normAutofit/>
          </a:bodyPr>
          <a:lstStyle/>
          <a:p>
            <a:r>
              <a:rPr lang="en-US" dirty="0"/>
              <a:t>Screenshot of </a:t>
            </a:r>
            <a:r>
              <a:rPr lang="en-US" dirty="0">
                <a:ea typeface="Times New Roman" panose="02020603050405020304" pitchFamily="18" charset="0"/>
              </a:rPr>
              <a:t>code in </a:t>
            </a:r>
            <a:r>
              <a:rPr lang="en-US" dirty="0"/>
              <a:t>Wokwi Code Editor</a:t>
            </a:r>
            <a:endParaRPr lang="en-US" b="1" dirty="0"/>
          </a:p>
        </p:txBody>
      </p:sp>
      <p:pic>
        <p:nvPicPr>
          <p:cNvPr id="5" name="Picture 4">
            <a:extLst>
              <a:ext uri="{FF2B5EF4-FFF2-40B4-BE49-F238E27FC236}">
                <a16:creationId xmlns:a16="http://schemas.microsoft.com/office/drawing/2014/main" id="{A20B3C08-5359-95D6-FA75-7EF9C0445454}"/>
              </a:ext>
            </a:extLst>
          </p:cNvPr>
          <p:cNvPicPr>
            <a:picLocks noChangeAspect="1"/>
          </p:cNvPicPr>
          <p:nvPr/>
        </p:nvPicPr>
        <p:blipFill>
          <a:blip r:embed="rId2"/>
          <a:stretch>
            <a:fillRect/>
          </a:stretch>
        </p:blipFill>
        <p:spPr>
          <a:xfrm>
            <a:off x="7016940" y="914400"/>
            <a:ext cx="4299126" cy="4796679"/>
          </a:xfrm>
          <a:prstGeom prst="rect">
            <a:avLst/>
          </a:prstGeom>
        </p:spPr>
      </p:pic>
    </p:spTree>
    <p:extLst>
      <p:ext uri="{BB962C8B-B14F-4D97-AF65-F5344CB8AC3E}">
        <p14:creationId xmlns:p14="http://schemas.microsoft.com/office/powerpoint/2010/main" val="785839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798579" y="996950"/>
            <a:ext cx="3932237" cy="1600200"/>
          </a:xfrm>
        </p:spPr>
        <p:txBody>
          <a:bodyPr>
            <a:normAutofit/>
          </a:bodyPr>
          <a:lstStyle/>
          <a:p>
            <a:r>
              <a:rPr lang="en-US" sz="3600" dirty="0"/>
              <a:t>Screenshot of Serial Monitor in Wokwi</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839788" y="2606674"/>
            <a:ext cx="3932237" cy="3262313"/>
          </a:xfrm>
        </p:spPr>
        <p:txBody>
          <a:bodyPr/>
          <a:lstStyle/>
          <a:p>
            <a:r>
              <a:rPr lang="en-US" dirty="0"/>
              <a:t>Screenshot of output in Serial Monitor</a:t>
            </a:r>
            <a:endParaRPr lang="en-US" b="1" dirty="0"/>
          </a:p>
        </p:txBody>
      </p:sp>
      <p:pic>
        <p:nvPicPr>
          <p:cNvPr id="8" name="Picture 7">
            <a:extLst>
              <a:ext uri="{FF2B5EF4-FFF2-40B4-BE49-F238E27FC236}">
                <a16:creationId xmlns:a16="http://schemas.microsoft.com/office/drawing/2014/main" id="{8F878BFB-603C-BD8B-29D1-764D9E67B062}"/>
              </a:ext>
            </a:extLst>
          </p:cNvPr>
          <p:cNvPicPr>
            <a:picLocks noChangeAspect="1"/>
          </p:cNvPicPr>
          <p:nvPr/>
        </p:nvPicPr>
        <p:blipFill>
          <a:blip r:embed="rId2"/>
          <a:stretch>
            <a:fillRect/>
          </a:stretch>
        </p:blipFill>
        <p:spPr>
          <a:xfrm>
            <a:off x="5696964" y="752749"/>
            <a:ext cx="5341072" cy="5352501"/>
          </a:xfrm>
          <a:prstGeom prst="rect">
            <a:avLst/>
          </a:prstGeom>
        </p:spPr>
      </p:pic>
    </p:spTree>
    <p:extLst>
      <p:ext uri="{BB962C8B-B14F-4D97-AF65-F5344CB8AC3E}">
        <p14:creationId xmlns:p14="http://schemas.microsoft.com/office/powerpoint/2010/main" val="3015453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 114</a:t>
            </a:r>
            <a:br>
              <a:rPr lang="en-US" dirty="0"/>
            </a:br>
            <a:r>
              <a:rPr lang="en-US" dirty="0"/>
              <a:t>Module 6</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Creating a Multiple Traffic Light Controller with a Cross Walk  and an Emergency Buzzer</a:t>
            </a:r>
          </a:p>
        </p:txBody>
      </p:sp>
    </p:spTree>
    <p:extLst>
      <p:ext uri="{BB962C8B-B14F-4D97-AF65-F5344CB8AC3E}">
        <p14:creationId xmlns:p14="http://schemas.microsoft.com/office/powerpoint/2010/main" val="2371396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p:txBody>
          <a:bodyPr/>
          <a:lstStyle/>
          <a:p>
            <a:r>
              <a:rPr lang="en-US" dirty="0"/>
              <a:t>Rubric – Due at the end of Week 6</a:t>
            </a:r>
          </a:p>
        </p:txBody>
      </p:sp>
      <p:graphicFrame>
        <p:nvGraphicFramePr>
          <p:cNvPr id="4" name="Content Placeholder 3">
            <a:extLst>
              <a:ext uri="{FF2B5EF4-FFF2-40B4-BE49-F238E27FC236}">
                <a16:creationId xmlns:a16="http://schemas.microsoft.com/office/drawing/2014/main" id="{8C7E413A-6A9E-428D-A079-5F9139C3575C}"/>
              </a:ext>
            </a:extLst>
          </p:cNvPr>
          <p:cNvGraphicFramePr>
            <a:graphicFrameLocks noGrp="1"/>
          </p:cNvGraphicFramePr>
          <p:nvPr>
            <p:ph idx="1"/>
            <p:extLst>
              <p:ext uri="{D42A27DB-BD31-4B8C-83A1-F6EECF244321}">
                <p14:modId xmlns:p14="http://schemas.microsoft.com/office/powerpoint/2010/main" val="4224053841"/>
              </p:ext>
            </p:extLst>
          </p:nvPr>
        </p:nvGraphicFramePr>
        <p:xfrm>
          <a:off x="2895600" y="2602899"/>
          <a:ext cx="6400800" cy="3170795"/>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2494064502"/>
                    </a:ext>
                  </a:extLst>
                </a:gridCol>
                <a:gridCol w="3200400">
                  <a:extLst>
                    <a:ext uri="{9D8B030D-6E8A-4147-A177-3AD203B41FA5}">
                      <a16:colId xmlns:a16="http://schemas.microsoft.com/office/drawing/2014/main" val="1566128757"/>
                    </a:ext>
                  </a:extLst>
                </a:gridCol>
              </a:tblGrid>
              <a:tr h="370840">
                <a:tc>
                  <a:txBody>
                    <a:bodyPr/>
                    <a:lstStyle/>
                    <a:p>
                      <a:r>
                        <a:rPr lang="en-US" sz="1800" dirty="0">
                          <a:latin typeface="+mn-lt"/>
                        </a:rPr>
                        <a:t>Activity</a:t>
                      </a:r>
                    </a:p>
                  </a:txBody>
                  <a:tcPr marL="83489" marR="83489"/>
                </a:tc>
                <a:tc>
                  <a:txBody>
                    <a:bodyPr/>
                    <a:lstStyle/>
                    <a:p>
                      <a:r>
                        <a:rPr lang="en-US" sz="1800" dirty="0">
                          <a:latin typeface="+mn-lt"/>
                        </a:rPr>
                        <a:t>Requirement(s)</a:t>
                      </a:r>
                    </a:p>
                  </a:txBody>
                  <a:tcPr marL="83489" marR="83489"/>
                </a:tc>
                <a:extLst>
                  <a:ext uri="{0D108BD9-81ED-4DB2-BD59-A6C34878D82A}">
                    <a16:rowId xmlns:a16="http://schemas.microsoft.com/office/drawing/2014/main" val="2671127368"/>
                  </a:ext>
                </a:extLst>
              </a:tr>
              <a:tr h="370840">
                <a:tc>
                  <a:txBody>
                    <a:bodyPr/>
                    <a:lstStyle/>
                    <a:p>
                      <a:pPr marL="0" marR="0" lvl="0" indent="0">
                        <a:spcBef>
                          <a:spcPts val="0"/>
                        </a:spcBef>
                        <a:spcAft>
                          <a:spcPts val="0"/>
                        </a:spcAft>
                        <a:buFont typeface="Symbol" panose="05050102010706020507" pitchFamily="18" charset="2"/>
                        <a:buNone/>
                      </a:pPr>
                      <a:r>
                        <a:rPr lang="en-US" sz="1800" dirty="0">
                          <a:effectLst/>
                          <a:latin typeface="+mn-lt"/>
                          <a:ea typeface="Times New Roman" panose="02020603050405020304" pitchFamily="18" charset="0"/>
                        </a:rPr>
                        <a:t>Include a picture of your circuit </a:t>
                      </a:r>
                    </a:p>
                  </a:txBody>
                  <a:tcPr marL="83489" marR="83489"/>
                </a:tc>
                <a:tc>
                  <a:txBody>
                    <a:bodyPr/>
                    <a:lstStyle/>
                    <a:p>
                      <a:r>
                        <a:rPr lang="en-US" sz="1800" dirty="0">
                          <a:latin typeface="+mn-lt"/>
                        </a:rPr>
                        <a:t>Picture</a:t>
                      </a:r>
                      <a:r>
                        <a:rPr lang="en-US" sz="1800" baseline="0" dirty="0">
                          <a:latin typeface="+mn-lt"/>
                        </a:rPr>
                        <a:t> of the breadboard with LEDs ON and LCD displaying message.</a:t>
                      </a:r>
                    </a:p>
                    <a:p>
                      <a:endParaRPr lang="en-US" sz="1800" baseline="0" dirty="0">
                        <a:latin typeface="+mn-lt"/>
                      </a:endParaRPr>
                    </a:p>
                  </a:txBody>
                  <a:tcPr marL="83489" marR="83489"/>
                </a:tc>
                <a:extLst>
                  <a:ext uri="{0D108BD9-81ED-4DB2-BD59-A6C34878D82A}">
                    <a16:rowId xmlns:a16="http://schemas.microsoft.com/office/drawing/2014/main" val="1343858599"/>
                  </a:ext>
                </a:extLst>
              </a:tr>
              <a:tr h="971155">
                <a:tc>
                  <a:txBody>
                    <a:bodyPr/>
                    <a:lstStyle/>
                    <a:p>
                      <a:pPr marL="0" marR="0" lvl="0" indent="0">
                        <a:spcBef>
                          <a:spcPts val="0"/>
                        </a:spcBef>
                        <a:spcAft>
                          <a:spcPts val="0"/>
                        </a:spcAft>
                        <a:buFont typeface="Symbol" panose="05050102010706020507" pitchFamily="18" charset="2"/>
                        <a:buNone/>
                      </a:pPr>
                      <a:r>
                        <a:rPr lang="en-US" sz="1800" dirty="0">
                          <a:effectLst/>
                          <a:latin typeface="+mn-lt"/>
                          <a:ea typeface="Times New Roman" panose="02020603050405020304" pitchFamily="18" charset="0"/>
                        </a:rPr>
                        <a:t>Screenshot of code showing your name in comment</a:t>
                      </a:r>
                    </a:p>
                  </a:txBody>
                  <a:tcPr marL="83489" marR="83489"/>
                </a:tc>
                <a:tc>
                  <a:txBody>
                    <a:bodyPr/>
                    <a:lstStyle/>
                    <a:p>
                      <a:r>
                        <a:rPr lang="en-US" sz="1800" dirty="0">
                          <a:latin typeface="+mn-lt"/>
                        </a:rPr>
                        <a:t>Screenshot of </a:t>
                      </a:r>
                      <a:r>
                        <a:rPr lang="en-US" sz="1800" dirty="0">
                          <a:effectLst/>
                          <a:latin typeface="+mn-lt"/>
                          <a:ea typeface="Times New Roman" panose="02020603050405020304" pitchFamily="18" charset="0"/>
                        </a:rPr>
                        <a:t>code showing your name in one of the comments</a:t>
                      </a:r>
                      <a:endParaRPr lang="en-US" sz="1800" dirty="0">
                        <a:latin typeface="+mn-lt"/>
                      </a:endParaRPr>
                    </a:p>
                  </a:txBody>
                  <a:tcPr marL="83489" marR="83489"/>
                </a:tc>
                <a:extLst>
                  <a:ext uri="{0D108BD9-81ED-4DB2-BD59-A6C34878D82A}">
                    <a16:rowId xmlns:a16="http://schemas.microsoft.com/office/drawing/2014/main" val="1670724296"/>
                  </a:ext>
                </a:extLst>
              </a:tr>
              <a:tr h="370840">
                <a:tc>
                  <a:txBody>
                    <a:bodyPr/>
                    <a:lstStyle/>
                    <a:p>
                      <a:pPr marL="0" marR="0" lvl="0" indent="0">
                        <a:spcBef>
                          <a:spcPts val="0"/>
                        </a:spcBef>
                        <a:spcAft>
                          <a:spcPts val="0"/>
                        </a:spcAft>
                        <a:buFont typeface="Symbol" panose="05050102010706020507" pitchFamily="18" charset="2"/>
                        <a:buNone/>
                      </a:pPr>
                      <a:r>
                        <a:rPr lang="en-US" sz="1800" dirty="0">
                          <a:effectLst/>
                          <a:latin typeface="+mn-lt"/>
                          <a:ea typeface="Times New Roman" panose="02020603050405020304" pitchFamily="18" charset="0"/>
                        </a:rPr>
                        <a:t>Screenshot of output in Serial Monitor </a:t>
                      </a:r>
                    </a:p>
                  </a:txBody>
                  <a:tcPr marL="83489" marR="83489"/>
                </a:tc>
                <a:tc>
                  <a:txBody>
                    <a:bodyPr/>
                    <a:lstStyle/>
                    <a:p>
                      <a:r>
                        <a:rPr lang="en-US" sz="1800" dirty="0">
                          <a:latin typeface="+mn-lt"/>
                        </a:rPr>
                        <a:t>Screenshot of Serial Monitor</a:t>
                      </a:r>
                    </a:p>
                  </a:txBody>
                  <a:tcPr marL="83489" marR="83489"/>
                </a:tc>
                <a:extLst>
                  <a:ext uri="{0D108BD9-81ED-4DB2-BD59-A6C34878D82A}">
                    <a16:rowId xmlns:a16="http://schemas.microsoft.com/office/drawing/2014/main" val="3456465816"/>
                  </a:ext>
                </a:extLst>
              </a:tr>
            </a:tbl>
          </a:graphicData>
        </a:graphic>
      </p:graphicFrame>
    </p:spTree>
    <p:extLst>
      <p:ext uri="{BB962C8B-B14F-4D97-AF65-F5344CB8AC3E}">
        <p14:creationId xmlns:p14="http://schemas.microsoft.com/office/powerpoint/2010/main" val="4204261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9788" y="979487"/>
            <a:ext cx="3932237" cy="1600200"/>
          </a:xfrm>
        </p:spPr>
        <p:txBody>
          <a:bodyPr>
            <a:normAutofit fontScale="90000"/>
          </a:bodyPr>
          <a:lstStyle/>
          <a:p>
            <a:r>
              <a:rPr lang="en-US" sz="3600" dirty="0"/>
              <a:t>Picture of circuit with working LEDs and LCD display</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839788" y="2587624"/>
            <a:ext cx="3932237" cy="3281363"/>
          </a:xfrm>
        </p:spPr>
        <p:txBody>
          <a:bodyPr/>
          <a:lstStyle/>
          <a:p>
            <a:pPr lvl="0"/>
            <a:r>
              <a:rPr lang="en-US" dirty="0"/>
              <a:t>ESP 32 Board</a:t>
            </a:r>
          </a:p>
          <a:p>
            <a:r>
              <a:rPr lang="en-US" dirty="0"/>
              <a:t>Colored LEDs: Red, Yellow and Green (two sets)</a:t>
            </a:r>
          </a:p>
          <a:p>
            <a:pPr lvl="0"/>
            <a:r>
              <a:rPr lang="en-US" dirty="0"/>
              <a:t>220 Ohm Resistors (optional)</a:t>
            </a:r>
          </a:p>
          <a:p>
            <a:pPr lvl="0"/>
            <a:r>
              <a:rPr lang="en-US" dirty="0"/>
              <a:t>Push Button</a:t>
            </a:r>
          </a:p>
          <a:p>
            <a:r>
              <a:rPr lang="en-US" dirty="0"/>
              <a:t>LCD Unit  with Message Display</a:t>
            </a:r>
          </a:p>
          <a:p>
            <a:pPr lvl="0"/>
            <a:r>
              <a:rPr lang="en-US" dirty="0"/>
              <a:t>Wires</a:t>
            </a:r>
          </a:p>
          <a:p>
            <a:pPr lvl="0"/>
            <a:r>
              <a:rPr lang="en-US" dirty="0"/>
              <a:t>Breadboard</a:t>
            </a:r>
          </a:p>
          <a:p>
            <a:endParaRPr lang="en-US" dirty="0"/>
          </a:p>
        </p:txBody>
      </p:sp>
      <p:pic>
        <p:nvPicPr>
          <p:cNvPr id="5" name="Picture 4">
            <a:extLst>
              <a:ext uri="{FF2B5EF4-FFF2-40B4-BE49-F238E27FC236}">
                <a16:creationId xmlns:a16="http://schemas.microsoft.com/office/drawing/2014/main" id="{2B1A5CD1-6E38-4A37-1749-53963B63CFFD}"/>
              </a:ext>
            </a:extLst>
          </p:cNvPr>
          <p:cNvPicPr>
            <a:picLocks noChangeAspect="1"/>
          </p:cNvPicPr>
          <p:nvPr/>
        </p:nvPicPr>
        <p:blipFill>
          <a:blip r:embed="rId2"/>
          <a:stretch>
            <a:fillRect/>
          </a:stretch>
        </p:blipFill>
        <p:spPr>
          <a:xfrm>
            <a:off x="5298977" y="671098"/>
            <a:ext cx="5733478" cy="5515803"/>
          </a:xfrm>
          <a:prstGeom prst="rect">
            <a:avLst/>
          </a:prstGeom>
        </p:spPr>
      </p:pic>
    </p:spTree>
    <p:extLst>
      <p:ext uri="{BB962C8B-B14F-4D97-AF65-F5344CB8AC3E}">
        <p14:creationId xmlns:p14="http://schemas.microsoft.com/office/powerpoint/2010/main" val="744464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471871" y="872880"/>
            <a:ext cx="6241816" cy="1371600"/>
          </a:xfrm>
        </p:spPr>
        <p:txBody>
          <a:bodyPr>
            <a:normAutofit/>
          </a:bodyPr>
          <a:lstStyle/>
          <a:p>
            <a:r>
              <a:rPr lang="en-US" sz="3600" dirty="0"/>
              <a:t>Screenshot of code in Code Editor</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1005744" y="2392147"/>
            <a:ext cx="5325010" cy="1663018"/>
          </a:xfrm>
        </p:spPr>
        <p:txBody>
          <a:bodyPr>
            <a:normAutofit/>
          </a:bodyPr>
          <a:lstStyle/>
          <a:p>
            <a:r>
              <a:rPr lang="en-US" dirty="0"/>
              <a:t>Screenshot of </a:t>
            </a:r>
            <a:r>
              <a:rPr lang="en-US" dirty="0">
                <a:ea typeface="Times New Roman" panose="02020603050405020304" pitchFamily="18" charset="0"/>
              </a:rPr>
              <a:t>code in </a:t>
            </a:r>
            <a:r>
              <a:rPr lang="en-US" dirty="0"/>
              <a:t>Code Editor</a:t>
            </a:r>
            <a:endParaRPr lang="en-US" b="1" dirty="0"/>
          </a:p>
        </p:txBody>
      </p:sp>
      <p:pic>
        <p:nvPicPr>
          <p:cNvPr id="5" name="Picture 4">
            <a:extLst>
              <a:ext uri="{FF2B5EF4-FFF2-40B4-BE49-F238E27FC236}">
                <a16:creationId xmlns:a16="http://schemas.microsoft.com/office/drawing/2014/main" id="{3B415AB9-4AF4-235F-6D70-D520AEAE01AF}"/>
              </a:ext>
            </a:extLst>
          </p:cNvPr>
          <p:cNvPicPr>
            <a:picLocks noChangeAspect="1"/>
          </p:cNvPicPr>
          <p:nvPr/>
        </p:nvPicPr>
        <p:blipFill>
          <a:blip r:embed="rId2"/>
          <a:stretch>
            <a:fillRect/>
          </a:stretch>
        </p:blipFill>
        <p:spPr>
          <a:xfrm>
            <a:off x="6542788" y="781889"/>
            <a:ext cx="4745058" cy="5294221"/>
          </a:xfrm>
          <a:prstGeom prst="rect">
            <a:avLst/>
          </a:prstGeom>
        </p:spPr>
      </p:pic>
    </p:spTree>
    <p:extLst>
      <p:ext uri="{BB962C8B-B14F-4D97-AF65-F5344CB8AC3E}">
        <p14:creationId xmlns:p14="http://schemas.microsoft.com/office/powerpoint/2010/main" val="4146481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798579" y="996950"/>
            <a:ext cx="3932237" cy="1600200"/>
          </a:xfrm>
        </p:spPr>
        <p:txBody>
          <a:bodyPr>
            <a:normAutofit/>
          </a:bodyPr>
          <a:lstStyle/>
          <a:p>
            <a:r>
              <a:rPr lang="en-US" sz="3600" dirty="0"/>
              <a:t>Screenshot of Serial Monitor</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839788" y="2606674"/>
            <a:ext cx="3932237" cy="3262313"/>
          </a:xfrm>
        </p:spPr>
        <p:txBody>
          <a:bodyPr/>
          <a:lstStyle/>
          <a:p>
            <a:r>
              <a:rPr lang="en-US" dirty="0"/>
              <a:t>Screenshot of output in Serial Monitor</a:t>
            </a:r>
            <a:endParaRPr lang="en-US" b="1" dirty="0"/>
          </a:p>
        </p:txBody>
      </p:sp>
      <p:pic>
        <p:nvPicPr>
          <p:cNvPr id="5" name="Picture 4">
            <a:extLst>
              <a:ext uri="{FF2B5EF4-FFF2-40B4-BE49-F238E27FC236}">
                <a16:creationId xmlns:a16="http://schemas.microsoft.com/office/drawing/2014/main" id="{A44C8786-A16E-3E0D-DEBE-0A83148349F0}"/>
              </a:ext>
            </a:extLst>
          </p:cNvPr>
          <p:cNvPicPr>
            <a:picLocks noChangeAspect="1"/>
          </p:cNvPicPr>
          <p:nvPr/>
        </p:nvPicPr>
        <p:blipFill>
          <a:blip r:embed="rId2"/>
          <a:stretch>
            <a:fillRect/>
          </a:stretch>
        </p:blipFill>
        <p:spPr>
          <a:xfrm>
            <a:off x="5787414" y="897750"/>
            <a:ext cx="5432442" cy="5199623"/>
          </a:xfrm>
          <a:prstGeom prst="rect">
            <a:avLst/>
          </a:prstGeom>
        </p:spPr>
      </p:pic>
    </p:spTree>
    <p:extLst>
      <p:ext uri="{BB962C8B-B14F-4D97-AF65-F5344CB8AC3E}">
        <p14:creationId xmlns:p14="http://schemas.microsoft.com/office/powerpoint/2010/main" val="2902319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D8A9B-E766-4E2F-BE04-D537444ED317}"/>
              </a:ext>
            </a:extLst>
          </p:cNvPr>
          <p:cNvSpPr>
            <a:spLocks noGrp="1"/>
          </p:cNvSpPr>
          <p:nvPr>
            <p:ph type="title"/>
          </p:nvPr>
        </p:nvSpPr>
        <p:spPr/>
        <p:txBody>
          <a:bodyPr/>
          <a:lstStyle/>
          <a:p>
            <a:r>
              <a:rPr lang="en-US" dirty="0"/>
              <a:t>Conclusion</a:t>
            </a:r>
          </a:p>
        </p:txBody>
      </p:sp>
      <p:sp>
        <p:nvSpPr>
          <p:cNvPr id="5" name="Rectangle 2">
            <a:extLst>
              <a:ext uri="{FF2B5EF4-FFF2-40B4-BE49-F238E27FC236}">
                <a16:creationId xmlns:a16="http://schemas.microsoft.com/office/drawing/2014/main" id="{EA6DE0EE-B502-47C5-AB94-FEF235CAE0DE}"/>
              </a:ext>
            </a:extLst>
          </p:cNvPr>
          <p:cNvSpPr>
            <a:spLocks noGrp="1" noChangeArrowheads="1"/>
          </p:cNvSpPr>
          <p:nvPr>
            <p:ph idx="1"/>
          </p:nvPr>
        </p:nvSpPr>
        <p:spPr bwMode="auto">
          <a:xfrm>
            <a:off x="838199" y="2746198"/>
            <a:ext cx="10515599"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Project Summary</a:t>
            </a:r>
            <a:r>
              <a:rPr kumimoji="0" lang="en-US" altLang="en-US" sz="1800" b="0" i="0" u="none" strike="noStrike" cap="none" normalizeH="0" baseline="0" dirty="0">
                <a:ln>
                  <a:noFill/>
                </a:ln>
                <a:solidFill>
                  <a:schemeClr val="tx1"/>
                </a:solidFill>
                <a:effectLst/>
                <a:latin typeface="Arial" panose="020B0604020202020204" pitchFamily="34" charset="0"/>
              </a:rPr>
              <a:t>: This project involved creating a smart traffic light controller that demonstrates the application of IoT technologies in real-world scenarios. The integration of multiple components like traffic lights, crosswalk, buzzer, and LCD display showcases the versatility and potential of IoT systems.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Key Learnings</a:t>
            </a:r>
            <a:r>
              <a:rPr kumimoji="0" lang="en-US" altLang="en-US" sz="1800" b="0" i="0" u="none" strike="noStrike" cap="none" normalizeH="0" baseline="0" dirty="0">
                <a:ln>
                  <a:noFill/>
                </a:ln>
                <a:solidFill>
                  <a:schemeClr val="tx1"/>
                </a:solidFill>
                <a:effectLst/>
                <a:latin typeface="Arial" panose="020B0604020202020204" pitchFamily="34" charset="0"/>
              </a:rPr>
              <a:t>: I learned how to work with IoT devices, develop code for microcontrollers, and troubleshoot hardware and software issues. This experience has broadened my understanding of IoT applications and their relevance in modern technology.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Relevance to Career</a:t>
            </a:r>
            <a:r>
              <a:rPr kumimoji="0" lang="en-US" altLang="en-US" sz="1800" b="0" i="0" u="none" strike="noStrike" cap="none" normalizeH="0" baseline="0" dirty="0">
                <a:ln>
                  <a:noFill/>
                </a:ln>
                <a:solidFill>
                  <a:schemeClr val="tx1"/>
                </a:solidFill>
                <a:effectLst/>
                <a:latin typeface="Arial" panose="020B0604020202020204" pitchFamily="34" charset="0"/>
              </a:rPr>
              <a:t>: The skills and knowledge gained from this project are directly applicable to a career in IoT development, smart city infrastructure, and related technology fields. This project has solidified my interest in pursuing a career in IoT and further developing my expertise in this area. </a:t>
            </a:r>
          </a:p>
        </p:txBody>
      </p:sp>
    </p:spTree>
    <p:extLst>
      <p:ext uri="{BB962C8B-B14F-4D97-AF65-F5344CB8AC3E}">
        <p14:creationId xmlns:p14="http://schemas.microsoft.com/office/powerpoint/2010/main" val="1253794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CC1A6-E2CA-4357-B3AE-2AFB777BC503}"/>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BE0B39A6-4D3E-4933-8F98-26402817655C}"/>
              </a:ext>
            </a:extLst>
          </p:cNvPr>
          <p:cNvSpPr>
            <a:spLocks noGrp="1"/>
          </p:cNvSpPr>
          <p:nvPr>
            <p:ph idx="1"/>
          </p:nvPr>
        </p:nvSpPr>
        <p:spPr/>
        <p:txBody>
          <a:bodyPr>
            <a:normAutofit/>
          </a:bodyPr>
          <a:lstStyle/>
          <a:p>
            <a:pPr marL="0" indent="0" algn="ctr">
              <a:buNone/>
            </a:pPr>
            <a:r>
              <a:rPr lang="en-US" sz="2800" dirty="0"/>
              <a:t>CEIS114 Weekly team live sessions </a:t>
            </a:r>
          </a:p>
        </p:txBody>
      </p:sp>
    </p:spTree>
    <p:extLst>
      <p:ext uri="{BB962C8B-B14F-4D97-AF65-F5344CB8AC3E}">
        <p14:creationId xmlns:p14="http://schemas.microsoft.com/office/powerpoint/2010/main" val="942544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F91E3-2BE2-4A04-8CE9-31422A3938D9}"/>
              </a:ext>
            </a:extLst>
          </p:cNvPr>
          <p:cNvSpPr>
            <a:spLocks noGrp="1"/>
          </p:cNvSpPr>
          <p:nvPr>
            <p:ph type="title"/>
          </p:nvPr>
        </p:nvSpPr>
        <p:spPr/>
        <p:txBody>
          <a:bodyPr/>
          <a:lstStyle/>
          <a:p>
            <a:r>
              <a:rPr lang="en-US" dirty="0"/>
              <a:t>Challenges </a:t>
            </a:r>
          </a:p>
        </p:txBody>
      </p:sp>
      <p:sp>
        <p:nvSpPr>
          <p:cNvPr id="3" name="Content Placeholder 2">
            <a:extLst>
              <a:ext uri="{FF2B5EF4-FFF2-40B4-BE49-F238E27FC236}">
                <a16:creationId xmlns:a16="http://schemas.microsoft.com/office/drawing/2014/main" id="{4681260B-5F0C-4D21-A74D-E51ADB7EF42E}"/>
              </a:ext>
            </a:extLst>
          </p:cNvPr>
          <p:cNvSpPr>
            <a:spLocks noGrp="1"/>
          </p:cNvSpPr>
          <p:nvPr>
            <p:ph idx="1"/>
          </p:nvPr>
        </p:nvSpPr>
        <p:spPr/>
        <p:txBody>
          <a:bodyPr>
            <a:normAutofit/>
          </a:bodyPr>
          <a:lstStyle/>
          <a:p>
            <a:pPr>
              <a:buFont typeface="Arial" panose="020B0604020202020204" pitchFamily="34" charset="0"/>
              <a:buChar char="•"/>
            </a:pPr>
            <a:r>
              <a:rPr lang="en-US" sz="1800" b="1" dirty="0"/>
              <a:t>Content: Hardware Integration</a:t>
            </a:r>
            <a:r>
              <a:rPr lang="en-US" sz="1800" dirty="0"/>
              <a:t>: Aligning the various components (LEDs, LCD, buzzer) on the breadboard was challenging due to space constraints. This was resolved by meticulously planning the layout and using a larger breadboard.</a:t>
            </a:r>
          </a:p>
          <a:p>
            <a:pPr>
              <a:buFont typeface="Arial" panose="020B0604020202020204" pitchFamily="34" charset="0"/>
              <a:buChar char="•"/>
            </a:pPr>
            <a:r>
              <a:rPr lang="en-US" sz="1800" b="1" dirty="0"/>
              <a:t>Programming Logic</a:t>
            </a:r>
            <a:r>
              <a:rPr lang="en-US" sz="1800" dirty="0"/>
              <a:t>: Developing the code logic to manage multiple traffic lights and integrate the crosswalk and buzzer functionalities was complex. This was overcome by breaking down the problem into smaller, manageable tasks and testing each part individually before integrating them.</a:t>
            </a:r>
          </a:p>
          <a:p>
            <a:pPr>
              <a:buFont typeface="Arial" panose="020B0604020202020204" pitchFamily="34" charset="0"/>
              <a:buChar char="•"/>
            </a:pPr>
            <a:r>
              <a:rPr lang="en-US" sz="1800" b="1" dirty="0"/>
              <a:t>Debugging Errors</a:t>
            </a:r>
            <a:r>
              <a:rPr lang="en-US" sz="1800" dirty="0"/>
              <a:t>: Encountered issues with code errors and circuit malfunctions, which were resolved through systematic troubleshooting, consulting documentation, and utilizing online resources.</a:t>
            </a:r>
          </a:p>
          <a:p>
            <a:endParaRPr lang="en-US" sz="1800" dirty="0"/>
          </a:p>
        </p:txBody>
      </p:sp>
    </p:spTree>
    <p:extLst>
      <p:ext uri="{BB962C8B-B14F-4D97-AF65-F5344CB8AC3E}">
        <p14:creationId xmlns:p14="http://schemas.microsoft.com/office/powerpoint/2010/main" val="1745176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F55C6-FC0F-4EE0-BDB5-178AD377DDBF}"/>
              </a:ext>
            </a:extLst>
          </p:cNvPr>
          <p:cNvSpPr>
            <a:spLocks noGrp="1"/>
          </p:cNvSpPr>
          <p:nvPr>
            <p:ph type="title"/>
          </p:nvPr>
        </p:nvSpPr>
        <p:spPr/>
        <p:txBody>
          <a:bodyPr/>
          <a:lstStyle/>
          <a:p>
            <a:r>
              <a:rPr lang="en-US" dirty="0"/>
              <a:t>Career Skills </a:t>
            </a:r>
          </a:p>
        </p:txBody>
      </p:sp>
      <p:sp>
        <p:nvSpPr>
          <p:cNvPr id="4" name="Rectangle 1">
            <a:extLst>
              <a:ext uri="{FF2B5EF4-FFF2-40B4-BE49-F238E27FC236}">
                <a16:creationId xmlns:a16="http://schemas.microsoft.com/office/drawing/2014/main" id="{CBAC7925-E559-468D-874B-1F24E6108AE6}"/>
              </a:ext>
            </a:extLst>
          </p:cNvPr>
          <p:cNvSpPr>
            <a:spLocks noGrp="1" noChangeArrowheads="1"/>
          </p:cNvSpPr>
          <p:nvPr>
            <p:ph idx="1"/>
          </p:nvPr>
        </p:nvSpPr>
        <p:spPr bwMode="auto">
          <a:xfrm>
            <a:off x="838200" y="2847132"/>
            <a:ext cx="10515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Programming Proficiency</a:t>
            </a:r>
            <a:r>
              <a:rPr kumimoji="0" lang="en-US" altLang="en-US" sz="1800" b="0" i="0" u="none" strike="noStrike" cap="none" normalizeH="0" baseline="0" dirty="0">
                <a:ln>
                  <a:noFill/>
                </a:ln>
                <a:solidFill>
                  <a:schemeClr val="tx1"/>
                </a:solidFill>
                <a:effectLst/>
                <a:latin typeface="Arial" panose="020B0604020202020204" pitchFamily="34" charset="0"/>
              </a:rPr>
              <a:t>: Enhanced my skills in C++ programming, specifically in developing and debugging code for IoT devices.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IoT System Design</a:t>
            </a:r>
            <a:r>
              <a:rPr kumimoji="0" lang="en-US" altLang="en-US" sz="1800" b="0" i="0" u="none" strike="noStrike" cap="none" normalizeH="0" baseline="0" dirty="0">
                <a:ln>
                  <a:noFill/>
                </a:ln>
                <a:solidFill>
                  <a:schemeClr val="tx1"/>
                </a:solidFill>
                <a:effectLst/>
                <a:latin typeface="Arial" panose="020B0604020202020204" pitchFamily="34" charset="0"/>
              </a:rPr>
              <a:t>: Gained hands-on experience in designing and implementing an IoT system, which is directly applicable to careers in IoT development and smart technology fields.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Problem-Solving</a:t>
            </a:r>
            <a:r>
              <a:rPr kumimoji="0" lang="en-US" altLang="en-US" sz="1800" b="0" i="0" u="none" strike="noStrike" cap="none" normalizeH="0" baseline="0" dirty="0">
                <a:ln>
                  <a:noFill/>
                </a:ln>
                <a:solidFill>
                  <a:schemeClr val="tx1"/>
                </a:solidFill>
                <a:effectLst/>
                <a:latin typeface="Arial" panose="020B0604020202020204" pitchFamily="34" charset="0"/>
              </a:rPr>
              <a:t>: Improved my ability to identify, analyze, and solve complex problems, a skill crucial for any technical career.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Project Management</a:t>
            </a:r>
            <a:r>
              <a:rPr kumimoji="0" lang="en-US" altLang="en-US" sz="1800" b="0" i="0" u="none" strike="noStrike" cap="none" normalizeH="0" baseline="0" dirty="0">
                <a:ln>
                  <a:noFill/>
                </a:ln>
                <a:solidFill>
                  <a:schemeClr val="tx1"/>
                </a:solidFill>
                <a:effectLst/>
                <a:latin typeface="Arial" panose="020B0604020202020204" pitchFamily="34" charset="0"/>
              </a:rPr>
              <a:t>: Learned to manage a project from start to finish, ensuring all components are completed on time and integrated seamlessly. </a:t>
            </a:r>
          </a:p>
        </p:txBody>
      </p:sp>
    </p:spTree>
    <p:extLst>
      <p:ext uri="{BB962C8B-B14F-4D97-AF65-F5344CB8AC3E}">
        <p14:creationId xmlns:p14="http://schemas.microsoft.com/office/powerpoint/2010/main" val="486742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 114</a:t>
            </a:r>
            <a:br>
              <a:rPr lang="en-US" dirty="0"/>
            </a:br>
            <a:r>
              <a:rPr lang="en-US" dirty="0"/>
              <a:t>Module 2</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Project Plan </a:t>
            </a:r>
            <a:r>
              <a:rPr lang="en-US"/>
              <a:t>for IoT </a:t>
            </a:r>
            <a:r>
              <a:rPr lang="en-US" dirty="0"/>
              <a:t>Traffic Controller</a:t>
            </a:r>
          </a:p>
        </p:txBody>
      </p:sp>
    </p:spTree>
    <p:extLst>
      <p:ext uri="{BB962C8B-B14F-4D97-AF65-F5344CB8AC3E}">
        <p14:creationId xmlns:p14="http://schemas.microsoft.com/office/powerpoint/2010/main" val="737525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p:txBody>
          <a:bodyPr/>
          <a:lstStyle/>
          <a:p>
            <a:r>
              <a:rPr lang="en-US" dirty="0"/>
              <a:t>Rubric – Due at the end of Week 2</a:t>
            </a:r>
          </a:p>
        </p:txBody>
      </p:sp>
      <p:graphicFrame>
        <p:nvGraphicFramePr>
          <p:cNvPr id="3" name="Table 4">
            <a:extLst>
              <a:ext uri="{FF2B5EF4-FFF2-40B4-BE49-F238E27FC236}">
                <a16:creationId xmlns:a16="http://schemas.microsoft.com/office/drawing/2014/main" id="{423D7E71-9E4A-447E-9328-75B6E4D71CFC}"/>
              </a:ext>
            </a:extLst>
          </p:cNvPr>
          <p:cNvGraphicFramePr>
            <a:graphicFrameLocks noGrp="1"/>
          </p:cNvGraphicFramePr>
          <p:nvPr>
            <p:extLst>
              <p:ext uri="{D42A27DB-BD31-4B8C-83A1-F6EECF244321}">
                <p14:modId xmlns:p14="http://schemas.microsoft.com/office/powerpoint/2010/main" val="1828275650"/>
              </p:ext>
            </p:extLst>
          </p:nvPr>
        </p:nvGraphicFramePr>
        <p:xfrm>
          <a:off x="2054787" y="3025138"/>
          <a:ext cx="8082426" cy="1546864"/>
        </p:xfrm>
        <a:graphic>
          <a:graphicData uri="http://schemas.openxmlformats.org/drawingml/2006/table">
            <a:tbl>
              <a:tblPr firstRow="1" bandRow="1">
                <a:tableStyleId>{5C22544A-7EE6-4342-B048-85BDC9FD1C3A}</a:tableStyleId>
              </a:tblPr>
              <a:tblGrid>
                <a:gridCol w="3217463">
                  <a:extLst>
                    <a:ext uri="{9D8B030D-6E8A-4147-A177-3AD203B41FA5}">
                      <a16:colId xmlns:a16="http://schemas.microsoft.com/office/drawing/2014/main" val="1760349642"/>
                    </a:ext>
                  </a:extLst>
                </a:gridCol>
                <a:gridCol w="4864963">
                  <a:extLst>
                    <a:ext uri="{9D8B030D-6E8A-4147-A177-3AD203B41FA5}">
                      <a16:colId xmlns:a16="http://schemas.microsoft.com/office/drawing/2014/main" val="665455367"/>
                    </a:ext>
                  </a:extLst>
                </a:gridCol>
              </a:tblGrid>
              <a:tr h="518864">
                <a:tc>
                  <a:txBody>
                    <a:bodyPr/>
                    <a:lstStyle/>
                    <a:p>
                      <a:r>
                        <a:rPr lang="en-US" dirty="0"/>
                        <a:t>Activity</a:t>
                      </a:r>
                    </a:p>
                  </a:txBody>
                  <a:tcPr/>
                </a:tc>
                <a:tc>
                  <a:txBody>
                    <a:bodyPr/>
                    <a:lstStyle/>
                    <a:p>
                      <a:r>
                        <a:rPr lang="en-US" dirty="0"/>
                        <a:t>Requirement(s)</a:t>
                      </a:r>
                    </a:p>
                  </a:txBody>
                  <a:tcPr/>
                </a:tc>
                <a:extLst>
                  <a:ext uri="{0D108BD9-81ED-4DB2-BD59-A6C34878D82A}">
                    <a16:rowId xmlns:a16="http://schemas.microsoft.com/office/drawing/2014/main" val="2431020098"/>
                  </a:ext>
                </a:extLst>
              </a:tr>
              <a:tr h="509136">
                <a:tc>
                  <a:txBody>
                    <a:bodyPr/>
                    <a:lstStyle/>
                    <a:p>
                      <a:r>
                        <a:rPr lang="en-US" dirty="0"/>
                        <a:t>ESP32 installed and powered ON</a:t>
                      </a:r>
                    </a:p>
                  </a:txBody>
                  <a:tcPr/>
                </a:tc>
                <a:tc>
                  <a:txBody>
                    <a:bodyPr/>
                    <a:lstStyle/>
                    <a:p>
                      <a:r>
                        <a:rPr lang="en-US" dirty="0"/>
                        <a:t>Screenshot of circuit</a:t>
                      </a:r>
                    </a:p>
                  </a:txBody>
                  <a:tcPr/>
                </a:tc>
                <a:extLst>
                  <a:ext uri="{0D108BD9-81ED-4DB2-BD59-A6C34878D82A}">
                    <a16:rowId xmlns:a16="http://schemas.microsoft.com/office/drawing/2014/main" val="266467022"/>
                  </a:ext>
                </a:extLst>
              </a:tr>
              <a:tr h="518864">
                <a:tc>
                  <a:txBody>
                    <a:bodyPr/>
                    <a:lstStyle/>
                    <a:p>
                      <a:r>
                        <a:rPr lang="en-US" dirty="0" err="1"/>
                        <a:t>WiFi</a:t>
                      </a:r>
                      <a:r>
                        <a:rPr lang="en-US" dirty="0"/>
                        <a:t> Scan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Screenshot of Serial Monitor</a:t>
                      </a:r>
                    </a:p>
                  </a:txBody>
                  <a:tcPr/>
                </a:tc>
                <a:extLst>
                  <a:ext uri="{0D108BD9-81ED-4DB2-BD59-A6C34878D82A}">
                    <a16:rowId xmlns:a16="http://schemas.microsoft.com/office/drawing/2014/main" val="3883965552"/>
                  </a:ext>
                </a:extLst>
              </a:tr>
            </a:tbl>
          </a:graphicData>
        </a:graphic>
      </p:graphicFrame>
    </p:spTree>
    <p:extLst>
      <p:ext uri="{BB962C8B-B14F-4D97-AF65-F5344CB8AC3E}">
        <p14:creationId xmlns:p14="http://schemas.microsoft.com/office/powerpoint/2010/main" val="2666727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3600" dirty="0"/>
              <a:t>ESP32 (Screenshot)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p:txBody>
          <a:bodyPr/>
          <a:lstStyle/>
          <a:p>
            <a:r>
              <a:rPr lang="en-US" dirty="0"/>
              <a:t>Microcontroller mounted and powered ON</a:t>
            </a:r>
          </a:p>
          <a:p>
            <a:endParaRPr lang="en-US" dirty="0"/>
          </a:p>
          <a:p>
            <a:endParaRPr lang="en-US" dirty="0"/>
          </a:p>
        </p:txBody>
      </p:sp>
      <p:pic>
        <p:nvPicPr>
          <p:cNvPr id="6" name="Picture 5">
            <a:extLst>
              <a:ext uri="{FF2B5EF4-FFF2-40B4-BE49-F238E27FC236}">
                <a16:creationId xmlns:a16="http://schemas.microsoft.com/office/drawing/2014/main" id="{15A05CBF-D9C3-EB16-E420-9A29D8761EBD}"/>
              </a:ext>
            </a:extLst>
          </p:cNvPr>
          <p:cNvPicPr>
            <a:picLocks noChangeAspect="1"/>
          </p:cNvPicPr>
          <p:nvPr/>
        </p:nvPicPr>
        <p:blipFill>
          <a:blip r:embed="rId2"/>
          <a:stretch>
            <a:fillRect/>
          </a:stretch>
        </p:blipFill>
        <p:spPr>
          <a:xfrm>
            <a:off x="1691878" y="1288413"/>
            <a:ext cx="8808244" cy="4481519"/>
          </a:xfrm>
          <a:prstGeom prst="rect">
            <a:avLst/>
          </a:prstGeom>
        </p:spPr>
      </p:pic>
    </p:spTree>
    <p:extLst>
      <p:ext uri="{BB962C8B-B14F-4D97-AF65-F5344CB8AC3E}">
        <p14:creationId xmlns:p14="http://schemas.microsoft.com/office/powerpoint/2010/main" val="669344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0" y="2565003"/>
            <a:ext cx="6241816" cy="1371600"/>
          </a:xfrm>
        </p:spPr>
        <p:txBody>
          <a:bodyPr>
            <a:normAutofit/>
          </a:bodyPr>
          <a:lstStyle/>
          <a:p>
            <a:r>
              <a:rPr lang="en-US" sz="3600" dirty="0"/>
              <a:t>ESP32 </a:t>
            </a:r>
            <a:r>
              <a:rPr lang="en-US" sz="3600" dirty="0" err="1"/>
              <a:t>WiFi</a:t>
            </a:r>
            <a:r>
              <a:rPr lang="en-US" sz="3600" dirty="0"/>
              <a:t> Scan</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659611" y="3909263"/>
            <a:ext cx="4844143" cy="1828800"/>
          </a:xfrm>
        </p:spPr>
        <p:txBody>
          <a:bodyPr/>
          <a:lstStyle/>
          <a:p>
            <a:r>
              <a:rPr lang="en-US" dirty="0"/>
              <a:t>Screenshot of </a:t>
            </a:r>
            <a:r>
              <a:rPr lang="en-US" b="1" dirty="0"/>
              <a:t>Serial Monitor </a:t>
            </a:r>
            <a:r>
              <a:rPr lang="en-US" dirty="0"/>
              <a:t>showing the available networks </a:t>
            </a:r>
            <a:endParaRPr lang="en-US" b="1" dirty="0"/>
          </a:p>
        </p:txBody>
      </p:sp>
      <p:pic>
        <p:nvPicPr>
          <p:cNvPr id="5" name="Picture 4">
            <a:extLst>
              <a:ext uri="{FF2B5EF4-FFF2-40B4-BE49-F238E27FC236}">
                <a16:creationId xmlns:a16="http://schemas.microsoft.com/office/drawing/2014/main" id="{814B4508-3568-3245-0D05-D0E6E959FCC0}"/>
              </a:ext>
            </a:extLst>
          </p:cNvPr>
          <p:cNvPicPr>
            <a:picLocks noChangeAspect="1"/>
          </p:cNvPicPr>
          <p:nvPr/>
        </p:nvPicPr>
        <p:blipFill>
          <a:blip r:embed="rId2"/>
          <a:stretch>
            <a:fillRect/>
          </a:stretch>
        </p:blipFill>
        <p:spPr>
          <a:xfrm>
            <a:off x="5747656" y="952143"/>
            <a:ext cx="5275429" cy="4953713"/>
          </a:xfrm>
          <a:prstGeom prst="rect">
            <a:avLst/>
          </a:prstGeom>
        </p:spPr>
      </p:pic>
    </p:spTree>
    <p:extLst>
      <p:ext uri="{BB962C8B-B14F-4D97-AF65-F5344CB8AC3E}">
        <p14:creationId xmlns:p14="http://schemas.microsoft.com/office/powerpoint/2010/main" val="3824062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 114</a:t>
            </a:r>
            <a:br>
              <a:rPr lang="en-US" dirty="0"/>
            </a:br>
            <a:r>
              <a:rPr lang="en-US" dirty="0"/>
              <a:t>Module 3</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b="1" dirty="0"/>
              <a:t>Creating the Traffic Controller</a:t>
            </a:r>
            <a:endParaRPr lang="en-US" dirty="0"/>
          </a:p>
        </p:txBody>
      </p:sp>
    </p:spTree>
    <p:extLst>
      <p:ext uri="{BB962C8B-B14F-4D97-AF65-F5344CB8AC3E}">
        <p14:creationId xmlns:p14="http://schemas.microsoft.com/office/powerpoint/2010/main" val="1539384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618</TotalTime>
  <Words>979</Words>
  <Application>Microsoft Office PowerPoint</Application>
  <PresentationFormat>Widescreen</PresentationFormat>
  <Paragraphs>119</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Garamond</vt:lpstr>
      <vt:lpstr>Symbol</vt:lpstr>
      <vt:lpstr>Organic</vt:lpstr>
      <vt:lpstr>“IoT-Based Smart Traffic Light Controller”</vt:lpstr>
      <vt:lpstr>Project Overview  </vt:lpstr>
      <vt:lpstr>Challenges </vt:lpstr>
      <vt:lpstr>Career Skills </vt:lpstr>
      <vt:lpstr>CEIS 114 Module 2</vt:lpstr>
      <vt:lpstr>Rubric – Due at the end of Week 2</vt:lpstr>
      <vt:lpstr>ESP32 (Screenshot)</vt:lpstr>
      <vt:lpstr>ESP32 WiFi Scan</vt:lpstr>
      <vt:lpstr>CEIS 114 Module 3</vt:lpstr>
      <vt:lpstr>Rubric</vt:lpstr>
      <vt:lpstr>Picture of circuit with working LEDs</vt:lpstr>
      <vt:lpstr>Screenshot of code in the Code Editor</vt:lpstr>
      <vt:lpstr>CEIS 114 Module 4</vt:lpstr>
      <vt:lpstr>Rubric</vt:lpstr>
      <vt:lpstr>Picture of circuit with working LEDs</vt:lpstr>
      <vt:lpstr>Screenshot of code in Wokwi </vt:lpstr>
      <vt:lpstr>CEIS 114 Module 5</vt:lpstr>
      <vt:lpstr>Rubric </vt:lpstr>
      <vt:lpstr>Screenshot of circuit with working LEDs</vt:lpstr>
      <vt:lpstr>Screenshot of code in Wokwi</vt:lpstr>
      <vt:lpstr>Screenshot of Serial Monitor in Wokwi</vt:lpstr>
      <vt:lpstr>CEIS 114 Module 6</vt:lpstr>
      <vt:lpstr>Rubric – Due at the end of Week 6</vt:lpstr>
      <vt:lpstr>Picture of circuit with working LEDs and LCD display</vt:lpstr>
      <vt:lpstr>Screenshot of code in Code Editor</vt:lpstr>
      <vt:lpstr>Screenshot of Serial Monitor</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CEIS101 Module 1</dc:title>
  <dc:creator>William Sullivan</dc:creator>
  <cp:lastModifiedBy>Roger Miller</cp:lastModifiedBy>
  <cp:revision>26</cp:revision>
  <dcterms:created xsi:type="dcterms:W3CDTF">2018-12-20T22:43:36Z</dcterms:created>
  <dcterms:modified xsi:type="dcterms:W3CDTF">2024-08-29T22:31:41Z</dcterms:modified>
</cp:coreProperties>
</file>