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1B6A4-47F6-4EDF-837F-27BEEB207C3E}" v="8" dt="2024-12-21T22:59:11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6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Miller" userId="cdf9b0452b7f62cf" providerId="LiveId" clId="{0701B6A4-47F6-4EDF-837F-27BEEB207C3E}"/>
    <pc:docChg chg="modSld">
      <pc:chgData name="Roger Miller" userId="cdf9b0452b7f62cf" providerId="LiveId" clId="{0701B6A4-47F6-4EDF-837F-27BEEB207C3E}" dt="2024-12-21T23:09:00.665" v="64" actId="20577"/>
      <pc:docMkLst>
        <pc:docMk/>
      </pc:docMkLst>
      <pc:sldChg chg="modSp mod modTransition">
        <pc:chgData name="Roger Miller" userId="cdf9b0452b7f62cf" providerId="LiveId" clId="{0701B6A4-47F6-4EDF-837F-27BEEB207C3E}" dt="2024-12-21T23:09:00.665" v="64" actId="20577"/>
        <pc:sldMkLst>
          <pc:docMk/>
          <pc:sldMk cId="0" sldId="256"/>
        </pc:sldMkLst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56"/>
            <ac:spMk id="2" creationId="{00000000-0000-0000-0000-000000000000}"/>
          </ac:spMkLst>
        </pc:spChg>
        <pc:spChg chg="mod">
          <ac:chgData name="Roger Miller" userId="cdf9b0452b7f62cf" providerId="LiveId" clId="{0701B6A4-47F6-4EDF-837F-27BEEB207C3E}" dt="2024-12-21T23:09:00.665" v="64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Transition">
        <pc:chgData name="Roger Miller" userId="cdf9b0452b7f62cf" providerId="LiveId" clId="{0701B6A4-47F6-4EDF-837F-27BEEB207C3E}" dt="2024-12-21T20:56:25.703" v="0"/>
        <pc:sldMkLst>
          <pc:docMk/>
          <pc:sldMk cId="0" sldId="257"/>
        </pc:sldMkLst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57"/>
            <ac:spMk id="2" creationId="{00000000-0000-0000-0000-000000000000}"/>
          </ac:spMkLst>
        </pc:spChg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57"/>
            <ac:spMk id="3" creationId="{00000000-0000-0000-0000-000000000000}"/>
          </ac:spMkLst>
        </pc:spChg>
      </pc:sldChg>
      <pc:sldChg chg="addSp modSp mod modTransition">
        <pc:chgData name="Roger Miller" userId="cdf9b0452b7f62cf" providerId="LiveId" clId="{0701B6A4-47F6-4EDF-837F-27BEEB207C3E}" dt="2024-12-21T23:08:48.564" v="47" actId="14100"/>
        <pc:sldMkLst>
          <pc:docMk/>
          <pc:sldMk cId="0" sldId="258"/>
        </pc:sldMkLst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58"/>
            <ac:spMk id="2" creationId="{00000000-0000-0000-0000-000000000000}"/>
          </ac:spMkLst>
        </pc:spChg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58"/>
            <ac:spMk id="3" creationId="{00000000-0000-0000-0000-000000000000}"/>
          </ac:spMkLst>
        </pc:spChg>
        <pc:picChg chg="add mod">
          <ac:chgData name="Roger Miller" userId="cdf9b0452b7f62cf" providerId="LiveId" clId="{0701B6A4-47F6-4EDF-837F-27BEEB207C3E}" dt="2024-12-21T23:08:48.564" v="47" actId="14100"/>
          <ac:picMkLst>
            <pc:docMk/>
            <pc:sldMk cId="0" sldId="258"/>
            <ac:picMk id="5" creationId="{C849CB34-61D5-FCC1-2997-F1F89DE0E068}"/>
          </ac:picMkLst>
        </pc:picChg>
      </pc:sldChg>
      <pc:sldChg chg="addSp modSp mod modTransition">
        <pc:chgData name="Roger Miller" userId="cdf9b0452b7f62cf" providerId="LiveId" clId="{0701B6A4-47F6-4EDF-837F-27BEEB207C3E}" dt="2024-12-21T22:54:01.772" v="32" actId="14100"/>
        <pc:sldMkLst>
          <pc:docMk/>
          <pc:sldMk cId="0" sldId="259"/>
        </pc:sldMkLst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Roger Miller" userId="cdf9b0452b7f62cf" providerId="LiveId" clId="{0701B6A4-47F6-4EDF-837F-27BEEB207C3E}" dt="2024-12-21T22:53:30.782" v="19" actId="1076"/>
          <ac:spMkLst>
            <pc:docMk/>
            <pc:sldMk cId="0" sldId="259"/>
            <ac:spMk id="6" creationId="{F51B3950-2186-5D58-FC87-7AE5ADE33332}"/>
          </ac:spMkLst>
        </pc:spChg>
        <pc:spChg chg="add mod">
          <ac:chgData name="Roger Miller" userId="cdf9b0452b7f62cf" providerId="LiveId" clId="{0701B6A4-47F6-4EDF-837F-27BEEB207C3E}" dt="2024-12-21T22:53:53.258" v="31" actId="20577"/>
          <ac:spMkLst>
            <pc:docMk/>
            <pc:sldMk cId="0" sldId="259"/>
            <ac:spMk id="7" creationId="{9D62310D-4817-104E-77FA-A83AC4572F20}"/>
          </ac:spMkLst>
        </pc:spChg>
        <pc:picChg chg="add mod">
          <ac:chgData name="Roger Miller" userId="cdf9b0452b7f62cf" providerId="LiveId" clId="{0701B6A4-47F6-4EDF-837F-27BEEB207C3E}" dt="2024-12-21T22:54:01.772" v="32" actId="14100"/>
          <ac:picMkLst>
            <pc:docMk/>
            <pc:sldMk cId="0" sldId="259"/>
            <ac:picMk id="4" creationId="{F131B644-A4BA-DF6F-E245-6C66E1E70B47}"/>
          </ac:picMkLst>
        </pc:picChg>
        <pc:picChg chg="add mod">
          <ac:chgData name="Roger Miller" userId="cdf9b0452b7f62cf" providerId="LiveId" clId="{0701B6A4-47F6-4EDF-837F-27BEEB207C3E}" dt="2024-12-21T22:52:59.885" v="7" actId="1076"/>
          <ac:picMkLst>
            <pc:docMk/>
            <pc:sldMk cId="0" sldId="259"/>
            <ac:picMk id="5" creationId="{A92E2AFC-1178-487C-23B3-50B1C1AF74A8}"/>
          </ac:picMkLst>
        </pc:picChg>
      </pc:sldChg>
      <pc:sldChg chg="addSp modSp mod modTransition">
        <pc:chgData name="Roger Miller" userId="cdf9b0452b7f62cf" providerId="LiveId" clId="{0701B6A4-47F6-4EDF-837F-27BEEB207C3E}" dt="2024-12-21T22:54:57.663" v="35" actId="1076"/>
        <pc:sldMkLst>
          <pc:docMk/>
          <pc:sldMk cId="0" sldId="260"/>
        </pc:sldMkLst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60"/>
            <ac:spMk id="2" creationId="{00000000-0000-0000-0000-000000000000}"/>
          </ac:spMkLst>
        </pc:spChg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60"/>
            <ac:spMk id="3" creationId="{00000000-0000-0000-0000-000000000000}"/>
          </ac:spMkLst>
        </pc:spChg>
        <pc:picChg chg="add mod">
          <ac:chgData name="Roger Miller" userId="cdf9b0452b7f62cf" providerId="LiveId" clId="{0701B6A4-47F6-4EDF-837F-27BEEB207C3E}" dt="2024-12-21T22:54:57.663" v="35" actId="1076"/>
          <ac:picMkLst>
            <pc:docMk/>
            <pc:sldMk cId="0" sldId="260"/>
            <ac:picMk id="4" creationId="{69BED70A-74E6-AFF9-568F-8B0437032CA5}"/>
          </ac:picMkLst>
        </pc:picChg>
      </pc:sldChg>
      <pc:sldChg chg="addSp modSp mod modTransition">
        <pc:chgData name="Roger Miller" userId="cdf9b0452b7f62cf" providerId="LiveId" clId="{0701B6A4-47F6-4EDF-837F-27BEEB207C3E}" dt="2024-12-21T22:59:18.307" v="43" actId="1076"/>
        <pc:sldMkLst>
          <pc:docMk/>
          <pc:sldMk cId="0" sldId="261"/>
        </pc:sldMkLst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61"/>
            <ac:spMk id="2" creationId="{00000000-0000-0000-0000-000000000000}"/>
          </ac:spMkLst>
        </pc:spChg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61"/>
            <ac:spMk id="3" creationId="{00000000-0000-0000-0000-000000000000}"/>
          </ac:spMkLst>
        </pc:spChg>
        <pc:picChg chg="add mod">
          <ac:chgData name="Roger Miller" userId="cdf9b0452b7f62cf" providerId="LiveId" clId="{0701B6A4-47F6-4EDF-837F-27BEEB207C3E}" dt="2024-12-21T22:59:18.307" v="43" actId="1076"/>
          <ac:picMkLst>
            <pc:docMk/>
            <pc:sldMk cId="0" sldId="261"/>
            <ac:picMk id="4" creationId="{7F4CB7ED-87C9-32AB-CCDA-369399B15028}"/>
          </ac:picMkLst>
        </pc:picChg>
      </pc:sldChg>
      <pc:sldChg chg="addSp modSp mod modTransition">
        <pc:chgData name="Roger Miller" userId="cdf9b0452b7f62cf" providerId="LiveId" clId="{0701B6A4-47F6-4EDF-837F-27BEEB207C3E}" dt="2024-12-21T22:56:14.093" v="39" actId="1076"/>
        <pc:sldMkLst>
          <pc:docMk/>
          <pc:sldMk cId="0" sldId="262"/>
        </pc:sldMkLst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62"/>
            <ac:spMk id="2" creationId="{00000000-0000-0000-0000-000000000000}"/>
          </ac:spMkLst>
        </pc:spChg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62"/>
            <ac:spMk id="3" creationId="{00000000-0000-0000-0000-000000000000}"/>
          </ac:spMkLst>
        </pc:spChg>
        <pc:picChg chg="add mod">
          <ac:chgData name="Roger Miller" userId="cdf9b0452b7f62cf" providerId="LiveId" clId="{0701B6A4-47F6-4EDF-837F-27BEEB207C3E}" dt="2024-12-21T22:56:14.093" v="39" actId="1076"/>
          <ac:picMkLst>
            <pc:docMk/>
            <pc:sldMk cId="0" sldId="262"/>
            <ac:picMk id="4" creationId="{F74FBA4D-B0DF-4E7C-0A6C-50DE816BA4D9}"/>
          </ac:picMkLst>
        </pc:picChg>
      </pc:sldChg>
      <pc:sldChg chg="modSp modTransition">
        <pc:chgData name="Roger Miller" userId="cdf9b0452b7f62cf" providerId="LiveId" clId="{0701B6A4-47F6-4EDF-837F-27BEEB207C3E}" dt="2024-12-21T20:56:25.703" v="0"/>
        <pc:sldMkLst>
          <pc:docMk/>
          <pc:sldMk cId="0" sldId="263"/>
        </pc:sldMkLst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63"/>
            <ac:spMk id="2" creationId="{00000000-0000-0000-0000-000000000000}"/>
          </ac:spMkLst>
        </pc:spChg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63"/>
            <ac:spMk id="3" creationId="{00000000-0000-0000-0000-000000000000}"/>
          </ac:spMkLst>
        </pc:spChg>
      </pc:sldChg>
      <pc:sldChg chg="modSp modTransition">
        <pc:chgData name="Roger Miller" userId="cdf9b0452b7f62cf" providerId="LiveId" clId="{0701B6A4-47F6-4EDF-837F-27BEEB207C3E}" dt="2024-12-21T20:56:25.703" v="0"/>
        <pc:sldMkLst>
          <pc:docMk/>
          <pc:sldMk cId="0" sldId="264"/>
        </pc:sldMkLst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64"/>
            <ac:spMk id="2" creationId="{00000000-0000-0000-0000-000000000000}"/>
          </ac:spMkLst>
        </pc:spChg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64"/>
            <ac:spMk id="3" creationId="{00000000-0000-0000-0000-000000000000}"/>
          </ac:spMkLst>
        </pc:spChg>
      </pc:sldChg>
      <pc:sldChg chg="modSp modTransition">
        <pc:chgData name="Roger Miller" userId="cdf9b0452b7f62cf" providerId="LiveId" clId="{0701B6A4-47F6-4EDF-837F-27BEEB207C3E}" dt="2024-12-21T20:56:25.703" v="0"/>
        <pc:sldMkLst>
          <pc:docMk/>
          <pc:sldMk cId="0" sldId="265"/>
        </pc:sldMkLst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65"/>
            <ac:spMk id="2" creationId="{00000000-0000-0000-0000-000000000000}"/>
          </ac:spMkLst>
        </pc:spChg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65"/>
            <ac:spMk id="3" creationId="{00000000-0000-0000-0000-000000000000}"/>
          </ac:spMkLst>
        </pc:spChg>
      </pc:sldChg>
      <pc:sldChg chg="modSp modTransition">
        <pc:chgData name="Roger Miller" userId="cdf9b0452b7f62cf" providerId="LiveId" clId="{0701B6A4-47F6-4EDF-837F-27BEEB207C3E}" dt="2024-12-21T20:56:25.703" v="0"/>
        <pc:sldMkLst>
          <pc:docMk/>
          <pc:sldMk cId="0" sldId="266"/>
        </pc:sldMkLst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66"/>
            <ac:spMk id="2" creationId="{00000000-0000-0000-0000-000000000000}"/>
          </ac:spMkLst>
        </pc:spChg>
        <pc:spChg chg="mod">
          <ac:chgData name="Roger Miller" userId="cdf9b0452b7f62cf" providerId="LiveId" clId="{0701B6A4-47F6-4EDF-837F-27BEEB207C3E}" dt="2024-12-21T20:56:25.703" v="0"/>
          <ac:spMkLst>
            <pc:docMk/>
            <pc:sldMk cId="0" sldId="26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5638801" y="4145282"/>
            <a:ext cx="3515503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6689" y="6057150"/>
            <a:ext cx="4125119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84201"/>
            <a:ext cx="6553200" cy="2000251"/>
          </a:xfrm>
        </p:spPr>
        <p:txBody>
          <a:bodyPr>
            <a:normAutofit/>
          </a:bodyPr>
          <a:lstStyle>
            <a:lvl1pPr>
              <a:defRPr sz="405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16200"/>
            <a:ext cx="65532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cap="all" spc="150" baseline="0">
                <a:solidFill>
                  <a:schemeClr val="accent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8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5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4200"/>
            <a:ext cx="2057400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84200"/>
            <a:ext cx="5562600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5638801" y="4145282"/>
            <a:ext cx="3515503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09802"/>
            <a:ext cx="6705600" cy="2764335"/>
          </a:xfrm>
        </p:spPr>
        <p:txBody>
          <a:bodyPr anchor="b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4951267"/>
            <a:ext cx="5303520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101" cap="all" spc="150" baseline="0">
                <a:solidFill>
                  <a:schemeClr val="accent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706880"/>
            <a:ext cx="3810000" cy="446532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1" y="1706880"/>
            <a:ext cx="3810000" cy="446532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01800"/>
            <a:ext cx="3813048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 b="0" cap="all" spc="150" baseline="0">
                <a:solidFill>
                  <a:schemeClr val="accent1"/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2717800"/>
            <a:ext cx="3810000" cy="3454400"/>
          </a:xfrm>
        </p:spPr>
        <p:txBody>
          <a:bodyPr>
            <a:no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 baseline="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1701800"/>
            <a:ext cx="3813048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 b="0" cap="all" spc="150" baseline="0">
                <a:solidFill>
                  <a:schemeClr val="accent1"/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1" y="2717800"/>
            <a:ext cx="3810000" cy="3454400"/>
          </a:xfrm>
        </p:spPr>
        <p:txBody>
          <a:bodyPr>
            <a:no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 baseline="0"/>
            </a:lvl6pPr>
            <a:lvl7pPr>
              <a:defRPr sz="1500" baseline="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01800"/>
            <a:ext cx="3048000" cy="2438400"/>
          </a:xfrm>
        </p:spPr>
        <p:txBody>
          <a:bodyPr anchor="b">
            <a:normAutofit/>
          </a:bodyPr>
          <a:lstStyle>
            <a:lvl1pPr algn="l">
              <a:defRPr sz="2101" b="0" cap="all" spc="15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241800"/>
            <a:ext cx="3048000" cy="1930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584200"/>
            <a:ext cx="4572000" cy="55880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01800"/>
            <a:ext cx="3048000" cy="2438400"/>
          </a:xfrm>
        </p:spPr>
        <p:txBody>
          <a:bodyPr anchor="b">
            <a:normAutofit/>
          </a:bodyPr>
          <a:lstStyle>
            <a:lvl1pPr algn="l">
              <a:defRPr sz="2101" b="0" cap="all" spc="15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241800"/>
            <a:ext cx="3048000" cy="1930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114800" y="584200"/>
            <a:ext cx="4572000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1905" y="-3174"/>
            <a:ext cx="615155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274637"/>
            <a:ext cx="7772400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701797"/>
            <a:ext cx="7772400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356353"/>
            <a:ext cx="1676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3"/>
            <a:ext cx="3962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1" y="6356353"/>
            <a:ext cx="7620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49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84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3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84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104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726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347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967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57589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Fundamentals of Infrastructure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Final Project Presentation</a:t>
            </a:r>
          </a:p>
          <a:p>
            <a:r>
              <a:rPr dirty="0"/>
              <a:t>Roger Miller</a:t>
            </a:r>
          </a:p>
          <a:p>
            <a:r>
              <a:t>SEC290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Summary of the project:</a:t>
            </a:r>
          </a:p>
          <a:p>
            <a:r>
              <a:t>- Comprehensive understanding of cybersecurity</a:t>
            </a:r>
          </a:p>
          <a:p>
            <a:r>
              <a:t>- Hands-on experience with real tools</a:t>
            </a:r>
          </a:p>
          <a:p>
            <a:r>
              <a:t>- Preparedness for career advancement in cybersecurity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Resources used:</a:t>
            </a:r>
          </a:p>
          <a:p>
            <a:r>
              <a:t>- Module guides</a:t>
            </a:r>
          </a:p>
          <a:p>
            <a:r>
              <a:t>- Project videos</a:t>
            </a:r>
          </a:p>
          <a:p>
            <a:r>
              <a:t>- DeVry University resources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Overview of the project:</a:t>
            </a:r>
          </a:p>
          <a:p>
            <a:r>
              <a:t>- Explore cybersecurity fundamentals</a:t>
            </a:r>
          </a:p>
          <a:p>
            <a:r>
              <a:t>- Configure and secure IT systems</a:t>
            </a:r>
          </a:p>
          <a:p>
            <a:r>
              <a:t>- Analyze and mitigate threats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Module 2 - Intrusion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Activity: Intrusion detection using Wireshark</a:t>
            </a:r>
          </a:p>
          <a:p>
            <a:r>
              <a:rPr dirty="0"/>
              <a:t>Key Findings:</a:t>
            </a:r>
          </a:p>
          <a:p>
            <a:r>
              <a:rPr dirty="0"/>
              <a:t>- Differences in ICMP traffic TTL and data size</a:t>
            </a:r>
          </a:p>
          <a:p>
            <a:r>
              <a:rPr dirty="0"/>
              <a:t>- Identified suspicious flag settings</a:t>
            </a:r>
          </a:p>
          <a:p>
            <a:r>
              <a:rPr dirty="0"/>
              <a:t>- Screenshots: ICMP traffic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9CB34-61D5-FCC1-2997-F1F89DE0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151" y="3920677"/>
            <a:ext cx="3520795" cy="2714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Module 3 - OpenSSL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Activity: SSL/TLS encryption and decryption</a:t>
            </a:r>
          </a:p>
          <a:p>
            <a:r>
              <a:rPr dirty="0"/>
              <a:t>Key Findings:</a:t>
            </a:r>
          </a:p>
          <a:p>
            <a:r>
              <a:rPr dirty="0"/>
              <a:t>- SSL/TLS file creation and decryption successful</a:t>
            </a:r>
          </a:p>
          <a:p>
            <a:r>
              <a:rPr dirty="0"/>
              <a:t>- Screenshots: Decrypted SSL stream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1B644-A4BA-DF6F-E245-6C66E1E7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93" y="4247407"/>
            <a:ext cx="3894607" cy="2119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E2AFC-1178-487C-23B3-50B1C1AF7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4247407"/>
            <a:ext cx="3956540" cy="2090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1B3950-2186-5D58-FC87-7AE5ADE33332}"/>
              </a:ext>
            </a:extLst>
          </p:cNvPr>
          <p:cNvSpPr txBox="1"/>
          <p:nvPr/>
        </p:nvSpPr>
        <p:spPr>
          <a:xfrm>
            <a:off x="1725018" y="3724187"/>
            <a:ext cx="222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Encrypted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2310D-4817-104E-77FA-A83AC4572F20}"/>
              </a:ext>
            </a:extLst>
          </p:cNvPr>
          <p:cNvSpPr txBox="1"/>
          <p:nvPr/>
        </p:nvSpPr>
        <p:spPr>
          <a:xfrm>
            <a:off x="5938925" y="3671323"/>
            <a:ext cx="222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Decrypted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Module 4 - Snort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Activity: Snort rules testing and creation</a:t>
            </a:r>
          </a:p>
          <a:p>
            <a:r>
              <a:t>Key Findings:</a:t>
            </a:r>
          </a:p>
          <a:p>
            <a:r>
              <a:t>- XMAS scan alerts detected</a:t>
            </a:r>
          </a:p>
          <a:p>
            <a:r>
              <a:t>- Custom ping activity alert rules created</a:t>
            </a:r>
          </a:p>
          <a:p>
            <a:r>
              <a:t>- Screenshots: XMAS scan alert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ED70A-74E6-AFF9-568F-8B0437032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3645732"/>
            <a:ext cx="3890659" cy="3020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Module 5 - Live Memory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Activity: Process monitoring and analysis</a:t>
            </a:r>
          </a:p>
          <a:p>
            <a:r>
              <a:rPr dirty="0"/>
              <a:t>Key Findings:</a:t>
            </a:r>
          </a:p>
          <a:p>
            <a:r>
              <a:rPr dirty="0"/>
              <a:t>- Identified open ports and suspicious processes</a:t>
            </a:r>
          </a:p>
          <a:p>
            <a:r>
              <a:rPr dirty="0"/>
              <a:t>- Analyzed process details using Process Monitor</a:t>
            </a:r>
          </a:p>
          <a:p>
            <a:r>
              <a:rPr dirty="0"/>
              <a:t>- Screenshots: Process Hacker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CB7ED-87C9-32AB-CCDA-369399B15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237" y="3894446"/>
            <a:ext cx="4593199" cy="2821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Module 6 - Firewall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Activity: Firewall settings and testing</a:t>
            </a:r>
          </a:p>
          <a:p>
            <a:r>
              <a:t>Key Findings:</a:t>
            </a:r>
          </a:p>
          <a:p>
            <a:r>
              <a:t>- Time-based access rules implemented</a:t>
            </a:r>
          </a:p>
          <a:p>
            <a:r>
              <a:t>- Dynamic NAT and SSH brute-force protection configured</a:t>
            </a:r>
          </a:p>
          <a:p>
            <a:r>
              <a:t>- Screenshots: Firewall rule output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FBA4D-B0DF-4E7C-0A6C-50DE816BA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78" y="4024368"/>
            <a:ext cx="6083846" cy="2669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Challenges faced during the project:</a:t>
            </a:r>
          </a:p>
          <a:p>
            <a:r>
              <a:t>- Initial setup complexities</a:t>
            </a:r>
          </a:p>
          <a:p>
            <a:r>
              <a:t>- Interpreting intrusion data</a:t>
            </a:r>
          </a:p>
          <a:p>
            <a:r>
              <a:t>- Ensuring rule effectiveness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Career Skills Gained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Skills developed:</a:t>
            </a:r>
          </a:p>
          <a:p>
            <a:r>
              <a:t>- Proficiency in threat detection and mitigation</a:t>
            </a:r>
          </a:p>
          <a:p>
            <a:r>
              <a:t>- Expertise in firewall and intrusion prevention</a:t>
            </a:r>
          </a:p>
          <a:p>
            <a:r>
              <a:t>- Knowledge in cryptography and secure communications</a:t>
            </a:r>
          </a:p>
          <a:p>
            <a:r>
              <a:t>- Application of real-world cybersecurity solutions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nology triple cicuit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echnology triple cicuit theme" id="{434CD7AC-0623-4366-92DD-946DF2932C80}" vid="{051284DD-14F5-4B14-A91F-B21B00F336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triple cicuit theme</Template>
  <TotalTime>134</TotalTime>
  <Words>287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Technology triple cicuit theme</vt:lpstr>
      <vt:lpstr>Fundamentals of Infrastructure Security</vt:lpstr>
      <vt:lpstr>Introduction</vt:lpstr>
      <vt:lpstr>Module 2 - Intrusion Analysis</vt:lpstr>
      <vt:lpstr>Module 3 - OpenSSL</vt:lpstr>
      <vt:lpstr>Module 4 - Snort</vt:lpstr>
      <vt:lpstr>Module 5 - Live Memory Analysis</vt:lpstr>
      <vt:lpstr>Module 6 - Firewall Configuration</vt:lpstr>
      <vt:lpstr>Challenges</vt:lpstr>
      <vt:lpstr>Career Skills Gained</vt:lpstr>
      <vt:lpstr>Conclusion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Roger Miller</cp:lastModifiedBy>
  <cp:revision>1</cp:revision>
  <dcterms:created xsi:type="dcterms:W3CDTF">2013-01-27T09:14:16Z</dcterms:created>
  <dcterms:modified xsi:type="dcterms:W3CDTF">2024-12-21T23:09:03Z</dcterms:modified>
  <cp:category/>
</cp:coreProperties>
</file>