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13"/>
  </p:notesMasterIdLst>
  <p:sldIdLst>
    <p:sldId id="256" r:id="rId3"/>
    <p:sldId id="270" r:id="rId4"/>
    <p:sldId id="257" r:id="rId5"/>
    <p:sldId id="258" r:id="rId6"/>
    <p:sldId id="259" r:id="rId7"/>
    <p:sldId id="261" r:id="rId8"/>
    <p:sldId id="262" r:id="rId9"/>
    <p:sldId id="268" r:id="rId10"/>
    <p:sldId id="269" r:id="rId11"/>
    <p:sldId id="266" r:id="rId12"/>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895EE-E56E-4910-9094-45A344B5B0C4}" v="154" dt="2024-10-26T21:05:01.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9" d="100"/>
          <a:sy n="89" d="100"/>
        </p:scale>
        <p:origin x="30" y="9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Miller" userId="cdf9b0452b7f62cf" providerId="LiveId" clId="{16F895EE-E56E-4910-9094-45A344B5B0C4}"/>
    <pc:docChg chg="undo custSel addSld delSld modSld sldOrd addMainMaster modShowInfo">
      <pc:chgData name="Roger Miller" userId="cdf9b0452b7f62cf" providerId="LiveId" clId="{16F895EE-E56E-4910-9094-45A344B5B0C4}" dt="2024-10-26T21:05:01.545" v="477"/>
      <pc:docMkLst>
        <pc:docMk/>
      </pc:docMkLst>
      <pc:sldChg chg="ord">
        <pc:chgData name="Roger Miller" userId="cdf9b0452b7f62cf" providerId="LiveId" clId="{16F895EE-E56E-4910-9094-45A344B5B0C4}" dt="2024-10-26T20:31:39.523" v="167" actId="20578"/>
        <pc:sldMkLst>
          <pc:docMk/>
          <pc:sldMk cId="0" sldId="257"/>
        </pc:sldMkLst>
      </pc:sldChg>
      <pc:sldChg chg="addSp delSp modSp mod setBg">
        <pc:chgData name="Roger Miller" userId="cdf9b0452b7f62cf" providerId="LiveId" clId="{16F895EE-E56E-4910-9094-45A344B5B0C4}" dt="2024-10-26T21:05:01.545" v="477"/>
        <pc:sldMkLst>
          <pc:docMk/>
          <pc:sldMk cId="0" sldId="266"/>
        </pc:sldMkLst>
        <pc:spChg chg="mod">
          <ac:chgData name="Roger Miller" userId="cdf9b0452b7f62cf" providerId="LiveId" clId="{16F895EE-E56E-4910-9094-45A344B5B0C4}" dt="2024-10-26T20:56:39.012" v="317" actId="255"/>
          <ac:spMkLst>
            <pc:docMk/>
            <pc:sldMk cId="0" sldId="266"/>
            <ac:spMk id="2" creationId="{00000000-0000-0000-0000-000000000000}"/>
          </ac:spMkLst>
        </pc:spChg>
        <pc:spChg chg="add mod">
          <ac:chgData name="Roger Miller" userId="cdf9b0452b7f62cf" providerId="LiveId" clId="{16F895EE-E56E-4910-9094-45A344B5B0C4}" dt="2024-10-26T20:59:06.563" v="335" actId="2711"/>
          <ac:spMkLst>
            <pc:docMk/>
            <pc:sldMk cId="0" sldId="266"/>
            <ac:spMk id="3" creationId="{5072E298-DA0D-BA66-2141-F07A19AC3B2F}"/>
          </ac:spMkLst>
        </pc:spChg>
        <pc:spChg chg="del mod">
          <ac:chgData name="Roger Miller" userId="cdf9b0452b7f62cf" providerId="LiveId" clId="{16F895EE-E56E-4910-9094-45A344B5B0C4}" dt="2024-10-26T20:42:13.314" v="289" actId="478"/>
          <ac:spMkLst>
            <pc:docMk/>
            <pc:sldMk cId="0" sldId="266"/>
            <ac:spMk id="4" creationId="{00000000-0000-0000-0000-000000000000}"/>
          </ac:spMkLst>
        </pc:spChg>
        <pc:spChg chg="add mod">
          <ac:chgData name="Roger Miller" userId="cdf9b0452b7f62cf" providerId="LiveId" clId="{16F895EE-E56E-4910-9094-45A344B5B0C4}" dt="2024-10-26T20:59:31.759" v="339" actId="1076"/>
          <ac:spMkLst>
            <pc:docMk/>
            <pc:sldMk cId="0" sldId="266"/>
            <ac:spMk id="5" creationId="{9E134721-FA37-CE72-D979-28B007851348}"/>
          </ac:spMkLst>
        </pc:spChg>
        <pc:spChg chg="add mod">
          <ac:chgData name="Roger Miller" userId="cdf9b0452b7f62cf" providerId="LiveId" clId="{16F895EE-E56E-4910-9094-45A344B5B0C4}" dt="2024-10-26T20:59:26.728" v="338" actId="1076"/>
          <ac:spMkLst>
            <pc:docMk/>
            <pc:sldMk cId="0" sldId="266"/>
            <ac:spMk id="6" creationId="{5B41E632-3C29-B17F-2EF6-AE70F747E5FF}"/>
          </ac:spMkLst>
        </pc:spChg>
        <pc:spChg chg="add del mod">
          <ac:chgData name="Roger Miller" userId="cdf9b0452b7f62cf" providerId="LiveId" clId="{16F895EE-E56E-4910-9094-45A344B5B0C4}" dt="2024-10-26T20:45:52.219" v="306"/>
          <ac:spMkLst>
            <pc:docMk/>
            <pc:sldMk cId="0" sldId="266"/>
            <ac:spMk id="7" creationId="{6286CD92-37D8-77FA-EC04-A337D10135CD}"/>
          </ac:spMkLst>
        </pc:spChg>
      </pc:sldChg>
      <pc:sldChg chg="modSp add del mod">
        <pc:chgData name="Roger Miller" userId="cdf9b0452b7f62cf" providerId="LiveId" clId="{16F895EE-E56E-4910-9094-45A344B5B0C4}" dt="2024-10-26T20:28:50.818" v="117" actId="47"/>
        <pc:sldMkLst>
          <pc:docMk/>
          <pc:sldMk cId="801646715" sldId="270"/>
        </pc:sldMkLst>
        <pc:spChg chg="mod">
          <ac:chgData name="Roger Miller" userId="cdf9b0452b7f62cf" providerId="LiveId" clId="{16F895EE-E56E-4910-9094-45A344B5B0C4}" dt="2024-10-26T20:28:07.278" v="11"/>
          <ac:spMkLst>
            <pc:docMk/>
            <pc:sldMk cId="801646715" sldId="270"/>
            <ac:spMk id="3" creationId="{EFAE6FB3-C75C-CB81-E565-57409D710736}"/>
          </ac:spMkLst>
        </pc:spChg>
        <pc:spChg chg="mod">
          <ac:chgData name="Roger Miller" userId="cdf9b0452b7f62cf" providerId="LiveId" clId="{16F895EE-E56E-4910-9094-45A344B5B0C4}" dt="2024-10-26T20:28:07.334" v="12" actId="27636"/>
          <ac:spMkLst>
            <pc:docMk/>
            <pc:sldMk cId="801646715" sldId="270"/>
            <ac:spMk id="5" creationId="{93EDC587-F10B-50CB-7BC4-8A25EAC71F87}"/>
          </ac:spMkLst>
        </pc:spChg>
        <pc:spChg chg="mod">
          <ac:chgData name="Roger Miller" userId="cdf9b0452b7f62cf" providerId="LiveId" clId="{16F895EE-E56E-4910-9094-45A344B5B0C4}" dt="2024-10-26T20:28:07.274" v="10"/>
          <ac:spMkLst>
            <pc:docMk/>
            <pc:sldMk cId="801646715" sldId="270"/>
            <ac:spMk id="7" creationId="{0B66EC97-5F7F-F0A9-08D2-20C3527FB689}"/>
          </ac:spMkLst>
        </pc:spChg>
      </pc:sldChg>
      <pc:sldChg chg="modSp new mod">
        <pc:chgData name="Roger Miller" userId="cdf9b0452b7f62cf" providerId="LiveId" clId="{16F895EE-E56E-4910-9094-45A344B5B0C4}" dt="2024-10-26T20:33:19.674" v="283" actId="20577"/>
        <pc:sldMkLst>
          <pc:docMk/>
          <pc:sldMk cId="1671940637" sldId="270"/>
        </pc:sldMkLst>
        <pc:spChg chg="mod">
          <ac:chgData name="Roger Miller" userId="cdf9b0452b7f62cf" providerId="LiveId" clId="{16F895EE-E56E-4910-9094-45A344B5B0C4}" dt="2024-10-26T20:29:47.682" v="136" actId="20577"/>
          <ac:spMkLst>
            <pc:docMk/>
            <pc:sldMk cId="1671940637" sldId="270"/>
            <ac:spMk id="2" creationId="{0643990F-6857-00AB-1E19-84067B172E30}"/>
          </ac:spMkLst>
        </pc:spChg>
        <pc:spChg chg="mod">
          <ac:chgData name="Roger Miller" userId="cdf9b0452b7f62cf" providerId="LiveId" clId="{16F895EE-E56E-4910-9094-45A344B5B0C4}" dt="2024-10-26T20:33:19.674" v="283" actId="20577"/>
          <ac:spMkLst>
            <pc:docMk/>
            <pc:sldMk cId="1671940637" sldId="270"/>
            <ac:spMk id="3" creationId="{77DEFB1B-9E76-3595-713C-73D7DE7B3A30}"/>
          </ac:spMkLst>
        </pc:spChg>
      </pc:sldChg>
      <pc:sldChg chg="addSp delSp modSp new del mod">
        <pc:chgData name="Roger Miller" userId="cdf9b0452b7f62cf" providerId="LiveId" clId="{16F895EE-E56E-4910-9094-45A344B5B0C4}" dt="2024-10-26T20:28:50.818" v="117" actId="47"/>
        <pc:sldMkLst>
          <pc:docMk/>
          <pc:sldMk cId="4131315796" sldId="271"/>
        </pc:sldMkLst>
        <pc:spChg chg="mod">
          <ac:chgData name="Roger Miller" userId="cdf9b0452b7f62cf" providerId="LiveId" clId="{16F895EE-E56E-4910-9094-45A344B5B0C4}" dt="2024-10-26T20:28:07.614" v="20"/>
          <ac:spMkLst>
            <pc:docMk/>
            <pc:sldMk cId="4131315796" sldId="271"/>
            <ac:spMk id="2" creationId="{DD9AE2EB-A7AF-C793-E455-C634412B62C6}"/>
          </ac:spMkLst>
        </pc:spChg>
        <pc:spChg chg="mod">
          <ac:chgData name="Roger Miller" userId="cdf9b0452b7f62cf" providerId="LiveId" clId="{16F895EE-E56E-4910-9094-45A344B5B0C4}" dt="2024-10-26T20:28:07.614" v="19"/>
          <ac:spMkLst>
            <pc:docMk/>
            <pc:sldMk cId="4131315796" sldId="271"/>
            <ac:spMk id="3" creationId="{58C02839-693A-6928-AE27-04DF21FEE4A9}"/>
          </ac:spMkLst>
        </pc:spChg>
        <pc:spChg chg="del">
          <ac:chgData name="Roger Miller" userId="cdf9b0452b7f62cf" providerId="LiveId" clId="{16F895EE-E56E-4910-9094-45A344B5B0C4}" dt="2024-10-26T20:28:08.882" v="109"/>
          <ac:spMkLst>
            <pc:docMk/>
            <pc:sldMk cId="4131315796" sldId="271"/>
            <ac:spMk id="5" creationId="{CC2EE250-28BC-6D9E-AF73-10F44E4E2C01}"/>
          </ac:spMkLst>
        </pc:spChg>
        <pc:picChg chg="add mod">
          <ac:chgData name="Roger Miller" userId="cdf9b0452b7f62cf" providerId="LiveId" clId="{16F895EE-E56E-4910-9094-45A344B5B0C4}" dt="2024-10-26T20:28:08.882" v="109"/>
          <ac:picMkLst>
            <pc:docMk/>
            <pc:sldMk cId="4131315796" sldId="271"/>
            <ac:picMk id="8" creationId="{BE0EB21F-4D5E-F339-2AF8-03B9CEA2831D}"/>
          </ac:picMkLst>
        </pc:picChg>
      </pc:sldChg>
      <pc:sldChg chg="addSp delSp modSp new del mod">
        <pc:chgData name="Roger Miller" userId="cdf9b0452b7f62cf" providerId="LiveId" clId="{16F895EE-E56E-4910-9094-45A344B5B0C4}" dt="2024-10-26T20:28:50.818" v="117" actId="47"/>
        <pc:sldMkLst>
          <pc:docMk/>
          <pc:sldMk cId="2343768373" sldId="272"/>
        </pc:sldMkLst>
        <pc:spChg chg="mod">
          <ac:chgData name="Roger Miller" userId="cdf9b0452b7f62cf" providerId="LiveId" clId="{16F895EE-E56E-4910-9094-45A344B5B0C4}" dt="2024-10-26T20:28:07.670" v="30"/>
          <ac:spMkLst>
            <pc:docMk/>
            <pc:sldMk cId="2343768373" sldId="272"/>
            <ac:spMk id="2" creationId="{0CA314D4-9BF0-539B-7ED6-211CED85815A}"/>
          </ac:spMkLst>
        </pc:spChg>
        <pc:spChg chg="mod">
          <ac:chgData name="Roger Miller" userId="cdf9b0452b7f62cf" providerId="LiveId" clId="{16F895EE-E56E-4910-9094-45A344B5B0C4}" dt="2024-10-26T20:28:07.669" v="29"/>
          <ac:spMkLst>
            <pc:docMk/>
            <pc:sldMk cId="2343768373" sldId="272"/>
            <ac:spMk id="3" creationId="{28270B59-CD77-0A32-E240-49F328F67737}"/>
          </ac:spMkLst>
        </pc:spChg>
        <pc:spChg chg="del">
          <ac:chgData name="Roger Miller" userId="cdf9b0452b7f62cf" providerId="LiveId" clId="{16F895EE-E56E-4910-9094-45A344B5B0C4}" dt="2024-10-26T20:28:09.729" v="110"/>
          <ac:spMkLst>
            <pc:docMk/>
            <pc:sldMk cId="2343768373" sldId="272"/>
            <ac:spMk id="5" creationId="{7E167A22-E527-37B2-0A3B-99EFE5CB7291}"/>
          </ac:spMkLst>
        </pc:spChg>
        <pc:spChg chg="del">
          <ac:chgData name="Roger Miller" userId="cdf9b0452b7f62cf" providerId="LiveId" clId="{16F895EE-E56E-4910-9094-45A344B5B0C4}" dt="2024-10-26T20:28:10.004" v="111"/>
          <ac:spMkLst>
            <pc:docMk/>
            <pc:sldMk cId="2343768373" sldId="272"/>
            <ac:spMk id="6" creationId="{B49EB57A-C391-4004-4A59-E86A3AE78ABA}"/>
          </ac:spMkLst>
        </pc:spChg>
        <pc:picChg chg="add mod">
          <ac:chgData name="Roger Miller" userId="cdf9b0452b7f62cf" providerId="LiveId" clId="{16F895EE-E56E-4910-9094-45A344B5B0C4}" dt="2024-10-26T20:28:09.729" v="110"/>
          <ac:picMkLst>
            <pc:docMk/>
            <pc:sldMk cId="2343768373" sldId="272"/>
            <ac:picMk id="11" creationId="{251FAD56-9361-C67C-54D5-F98AE07DC358}"/>
          </ac:picMkLst>
        </pc:picChg>
        <pc:picChg chg="add mod">
          <ac:chgData name="Roger Miller" userId="cdf9b0452b7f62cf" providerId="LiveId" clId="{16F895EE-E56E-4910-9094-45A344B5B0C4}" dt="2024-10-26T20:28:10.004" v="111"/>
          <ac:picMkLst>
            <pc:docMk/>
            <pc:sldMk cId="2343768373" sldId="272"/>
            <ac:picMk id="12" creationId="{9A63ED4A-BFAB-8A4F-12D9-C855E3DDCE13}"/>
          </ac:picMkLst>
        </pc:picChg>
      </pc:sldChg>
      <pc:sldChg chg="addSp delSp modSp new del mod">
        <pc:chgData name="Roger Miller" userId="cdf9b0452b7f62cf" providerId="LiveId" clId="{16F895EE-E56E-4910-9094-45A344B5B0C4}" dt="2024-10-26T20:28:50.818" v="117" actId="47"/>
        <pc:sldMkLst>
          <pc:docMk/>
          <pc:sldMk cId="649667124" sldId="273"/>
        </pc:sldMkLst>
        <pc:spChg chg="mod">
          <ac:chgData name="Roger Miller" userId="cdf9b0452b7f62cf" providerId="LiveId" clId="{16F895EE-E56E-4910-9094-45A344B5B0C4}" dt="2024-10-26T20:28:07.737" v="39"/>
          <ac:spMkLst>
            <pc:docMk/>
            <pc:sldMk cId="649667124" sldId="273"/>
            <ac:spMk id="2" creationId="{1AADFAE9-61B5-8216-AB56-078F2EEC27DA}"/>
          </ac:spMkLst>
        </pc:spChg>
        <pc:spChg chg="mod">
          <ac:chgData name="Roger Miller" userId="cdf9b0452b7f62cf" providerId="LiveId" clId="{16F895EE-E56E-4910-9094-45A344B5B0C4}" dt="2024-10-26T20:28:07.737" v="38"/>
          <ac:spMkLst>
            <pc:docMk/>
            <pc:sldMk cId="649667124" sldId="273"/>
            <ac:spMk id="3" creationId="{26B6A39F-7F8C-6D8B-CBD7-B8335E8C4C52}"/>
          </ac:spMkLst>
        </pc:spChg>
        <pc:spChg chg="del">
          <ac:chgData name="Roger Miller" userId="cdf9b0452b7f62cf" providerId="LiveId" clId="{16F895EE-E56E-4910-9094-45A344B5B0C4}" dt="2024-10-26T20:28:10.734" v="112"/>
          <ac:spMkLst>
            <pc:docMk/>
            <pc:sldMk cId="649667124" sldId="273"/>
            <ac:spMk id="5" creationId="{3DB8AAA6-6308-E72D-C665-E0D502594216}"/>
          </ac:spMkLst>
        </pc:spChg>
        <pc:picChg chg="add mod">
          <ac:chgData name="Roger Miller" userId="cdf9b0452b7f62cf" providerId="LiveId" clId="{16F895EE-E56E-4910-9094-45A344B5B0C4}" dt="2024-10-26T20:28:10.734" v="112"/>
          <ac:picMkLst>
            <pc:docMk/>
            <pc:sldMk cId="649667124" sldId="273"/>
            <ac:picMk id="10" creationId="{4E26AC36-573E-BE51-615F-EF667C171E05}"/>
          </ac:picMkLst>
        </pc:picChg>
      </pc:sldChg>
      <pc:sldChg chg="addSp delSp modSp new del mod">
        <pc:chgData name="Roger Miller" userId="cdf9b0452b7f62cf" providerId="LiveId" clId="{16F895EE-E56E-4910-9094-45A344B5B0C4}" dt="2024-10-26T20:28:50.818" v="117" actId="47"/>
        <pc:sldMkLst>
          <pc:docMk/>
          <pc:sldMk cId="3526202622" sldId="274"/>
        </pc:sldMkLst>
        <pc:spChg chg="mod">
          <ac:chgData name="Roger Miller" userId="cdf9b0452b7f62cf" providerId="LiveId" clId="{16F895EE-E56E-4910-9094-45A344B5B0C4}" dt="2024-10-26T20:28:07.796" v="46"/>
          <ac:spMkLst>
            <pc:docMk/>
            <pc:sldMk cId="3526202622" sldId="274"/>
            <ac:spMk id="2" creationId="{0662C837-B9CE-1239-B48F-3DE0794970FF}"/>
          </ac:spMkLst>
        </pc:spChg>
        <pc:spChg chg="mod">
          <ac:chgData name="Roger Miller" userId="cdf9b0452b7f62cf" providerId="LiveId" clId="{16F895EE-E56E-4910-9094-45A344B5B0C4}" dt="2024-10-26T20:28:07.795" v="45"/>
          <ac:spMkLst>
            <pc:docMk/>
            <pc:sldMk cId="3526202622" sldId="274"/>
            <ac:spMk id="3" creationId="{0336C3C5-7485-2BAA-400C-96FAF34B879A}"/>
          </ac:spMkLst>
        </pc:spChg>
        <pc:spChg chg="del">
          <ac:chgData name="Roger Miller" userId="cdf9b0452b7f62cf" providerId="LiveId" clId="{16F895EE-E56E-4910-9094-45A344B5B0C4}" dt="2024-10-26T20:28:11.486" v="113"/>
          <ac:spMkLst>
            <pc:docMk/>
            <pc:sldMk cId="3526202622" sldId="274"/>
            <ac:spMk id="5" creationId="{81220A97-F023-9CD5-327C-CF6DC9B62C06}"/>
          </ac:spMkLst>
        </pc:spChg>
        <pc:picChg chg="add mod">
          <ac:chgData name="Roger Miller" userId="cdf9b0452b7f62cf" providerId="LiveId" clId="{16F895EE-E56E-4910-9094-45A344B5B0C4}" dt="2024-10-26T20:28:11.486" v="113"/>
          <ac:picMkLst>
            <pc:docMk/>
            <pc:sldMk cId="3526202622" sldId="274"/>
            <ac:picMk id="8" creationId="{1CB0F0AF-3BAB-2F73-7ECA-8E8635C62F22}"/>
          </ac:picMkLst>
        </pc:picChg>
      </pc:sldChg>
      <pc:sldChg chg="addSp delSp modSp new del mod">
        <pc:chgData name="Roger Miller" userId="cdf9b0452b7f62cf" providerId="LiveId" clId="{16F895EE-E56E-4910-9094-45A344B5B0C4}" dt="2024-10-26T20:28:50.818" v="117" actId="47"/>
        <pc:sldMkLst>
          <pc:docMk/>
          <pc:sldMk cId="2018617627" sldId="275"/>
        </pc:sldMkLst>
        <pc:spChg chg="mod">
          <ac:chgData name="Roger Miller" userId="cdf9b0452b7f62cf" providerId="LiveId" clId="{16F895EE-E56E-4910-9094-45A344B5B0C4}" dt="2024-10-26T20:28:07.856" v="56"/>
          <ac:spMkLst>
            <pc:docMk/>
            <pc:sldMk cId="2018617627" sldId="275"/>
            <ac:spMk id="2" creationId="{2DACF12A-32E8-44A1-C6A0-D6774181F3DE}"/>
          </ac:spMkLst>
        </pc:spChg>
        <pc:spChg chg="mod">
          <ac:chgData name="Roger Miller" userId="cdf9b0452b7f62cf" providerId="LiveId" clId="{16F895EE-E56E-4910-9094-45A344B5B0C4}" dt="2024-10-26T20:28:07.855" v="55"/>
          <ac:spMkLst>
            <pc:docMk/>
            <pc:sldMk cId="2018617627" sldId="275"/>
            <ac:spMk id="3" creationId="{5EDE1D90-C142-6A99-803D-BCA836B7B5B7}"/>
          </ac:spMkLst>
        </pc:spChg>
        <pc:spChg chg="del">
          <ac:chgData name="Roger Miller" userId="cdf9b0452b7f62cf" providerId="LiveId" clId="{16F895EE-E56E-4910-9094-45A344B5B0C4}" dt="2024-10-26T20:28:12.190" v="114"/>
          <ac:spMkLst>
            <pc:docMk/>
            <pc:sldMk cId="2018617627" sldId="275"/>
            <ac:spMk id="5" creationId="{9223868A-5722-EB45-F10F-13B3E4D92416}"/>
          </ac:spMkLst>
        </pc:spChg>
        <pc:spChg chg="del">
          <ac:chgData name="Roger Miller" userId="cdf9b0452b7f62cf" providerId="LiveId" clId="{16F895EE-E56E-4910-9094-45A344B5B0C4}" dt="2024-10-26T20:28:12.447" v="115"/>
          <ac:spMkLst>
            <pc:docMk/>
            <pc:sldMk cId="2018617627" sldId="275"/>
            <ac:spMk id="6" creationId="{0537B98D-C25B-C89A-2D2E-6C83642E67D5}"/>
          </ac:spMkLst>
        </pc:spChg>
        <pc:picChg chg="add mod">
          <ac:chgData name="Roger Miller" userId="cdf9b0452b7f62cf" providerId="LiveId" clId="{16F895EE-E56E-4910-9094-45A344B5B0C4}" dt="2024-10-26T20:28:12.190" v="114"/>
          <ac:picMkLst>
            <pc:docMk/>
            <pc:sldMk cId="2018617627" sldId="275"/>
            <ac:picMk id="11" creationId="{91A03EB8-6153-B811-E8EC-B65D75DA5F2D}"/>
          </ac:picMkLst>
        </pc:picChg>
        <pc:picChg chg="add mod">
          <ac:chgData name="Roger Miller" userId="cdf9b0452b7f62cf" providerId="LiveId" clId="{16F895EE-E56E-4910-9094-45A344B5B0C4}" dt="2024-10-26T20:28:12.447" v="115"/>
          <ac:picMkLst>
            <pc:docMk/>
            <pc:sldMk cId="2018617627" sldId="275"/>
            <ac:picMk id="12" creationId="{7A176F2C-3DE9-1963-E1D8-3631C9FF10C2}"/>
          </ac:picMkLst>
        </pc:picChg>
      </pc:sldChg>
      <pc:sldChg chg="modSp new del mod">
        <pc:chgData name="Roger Miller" userId="cdf9b0452b7f62cf" providerId="LiveId" clId="{16F895EE-E56E-4910-9094-45A344B5B0C4}" dt="2024-10-26T20:28:50.818" v="117" actId="47"/>
        <pc:sldMkLst>
          <pc:docMk/>
          <pc:sldMk cId="2300692313" sldId="276"/>
        </pc:sldMkLst>
        <pc:spChg chg="mod">
          <ac:chgData name="Roger Miller" userId="cdf9b0452b7f62cf" providerId="LiveId" clId="{16F895EE-E56E-4910-9094-45A344B5B0C4}" dt="2024-10-26T20:28:08.056" v="91"/>
          <ac:spMkLst>
            <pc:docMk/>
            <pc:sldMk cId="2300692313" sldId="276"/>
            <ac:spMk id="2" creationId="{63597C71-282D-2BA1-BE62-1FEE2308095D}"/>
          </ac:spMkLst>
        </pc:spChg>
        <pc:spChg chg="mod">
          <ac:chgData name="Roger Miller" userId="cdf9b0452b7f62cf" providerId="LiveId" clId="{16F895EE-E56E-4910-9094-45A344B5B0C4}" dt="2024-10-26T20:28:08.053" v="90"/>
          <ac:spMkLst>
            <pc:docMk/>
            <pc:sldMk cId="2300692313" sldId="276"/>
            <ac:spMk id="3" creationId="{7C9E4035-293A-3854-BA49-745C0C36785C}"/>
          </ac:spMkLst>
        </pc:spChg>
      </pc:sldChg>
      <pc:sldChg chg="modSp new del mod">
        <pc:chgData name="Roger Miller" userId="cdf9b0452b7f62cf" providerId="LiveId" clId="{16F895EE-E56E-4910-9094-45A344B5B0C4}" dt="2024-10-26T20:28:50.818" v="117" actId="47"/>
        <pc:sldMkLst>
          <pc:docMk/>
          <pc:sldMk cId="917981488" sldId="277"/>
        </pc:sldMkLst>
        <pc:spChg chg="mod">
          <ac:chgData name="Roger Miller" userId="cdf9b0452b7f62cf" providerId="LiveId" clId="{16F895EE-E56E-4910-9094-45A344B5B0C4}" dt="2024-10-26T20:28:08.129" v="101"/>
          <ac:spMkLst>
            <pc:docMk/>
            <pc:sldMk cId="917981488" sldId="277"/>
            <ac:spMk id="2" creationId="{8628362A-1865-D9F9-02FD-1DB477C8FC64}"/>
          </ac:spMkLst>
        </pc:spChg>
        <pc:spChg chg="mod">
          <ac:chgData name="Roger Miller" userId="cdf9b0452b7f62cf" providerId="LiveId" clId="{16F895EE-E56E-4910-9094-45A344B5B0C4}" dt="2024-10-26T20:28:08.128" v="100"/>
          <ac:spMkLst>
            <pc:docMk/>
            <pc:sldMk cId="917981488" sldId="277"/>
            <ac:spMk id="3" creationId="{9E893613-437A-EBAC-8B4E-3B14204DD0D8}"/>
          </ac:spMkLst>
        </pc:spChg>
      </pc:sldChg>
      <pc:sldChg chg="addSp delSp modSp new del mod">
        <pc:chgData name="Roger Miller" userId="cdf9b0452b7f62cf" providerId="LiveId" clId="{16F895EE-E56E-4910-9094-45A344B5B0C4}" dt="2024-10-26T20:28:54.098" v="118" actId="2696"/>
        <pc:sldMkLst>
          <pc:docMk/>
          <pc:sldMk cId="50020566" sldId="278"/>
        </pc:sldMkLst>
        <pc:spChg chg="mod">
          <ac:chgData name="Roger Miller" userId="cdf9b0452b7f62cf" providerId="LiveId" clId="{16F895EE-E56E-4910-9094-45A344B5B0C4}" dt="2024-10-26T20:28:08.180" v="108"/>
          <ac:spMkLst>
            <pc:docMk/>
            <pc:sldMk cId="50020566" sldId="278"/>
            <ac:spMk id="2" creationId="{CC553F3D-04A8-6569-997B-C732B88DB29F}"/>
          </ac:spMkLst>
        </pc:spChg>
        <pc:spChg chg="mod">
          <ac:chgData name="Roger Miller" userId="cdf9b0452b7f62cf" providerId="LiveId" clId="{16F895EE-E56E-4910-9094-45A344B5B0C4}" dt="2024-10-26T20:28:08.179" v="107"/>
          <ac:spMkLst>
            <pc:docMk/>
            <pc:sldMk cId="50020566" sldId="278"/>
            <ac:spMk id="3" creationId="{587F53ED-0A52-9DFA-1819-D899478BEF58}"/>
          </ac:spMkLst>
        </pc:spChg>
        <pc:spChg chg="del">
          <ac:chgData name="Roger Miller" userId="cdf9b0452b7f62cf" providerId="LiveId" clId="{16F895EE-E56E-4910-9094-45A344B5B0C4}" dt="2024-10-26T20:28:13.310" v="116"/>
          <ac:spMkLst>
            <pc:docMk/>
            <pc:sldMk cId="50020566" sldId="278"/>
            <ac:spMk id="5" creationId="{C4CE6BE8-2E33-0C99-5351-A46C646B6214}"/>
          </ac:spMkLst>
        </pc:spChg>
        <pc:picChg chg="add mod">
          <ac:chgData name="Roger Miller" userId="cdf9b0452b7f62cf" providerId="LiveId" clId="{16F895EE-E56E-4910-9094-45A344B5B0C4}" dt="2024-10-26T20:28:13.310" v="116"/>
          <ac:picMkLst>
            <pc:docMk/>
            <pc:sldMk cId="50020566" sldId="278"/>
            <ac:picMk id="8" creationId="{04135ACE-05AE-25F8-23B5-F8FC49CD3DDC}"/>
          </ac:picMkLst>
        </pc:picChg>
      </pc:sldChg>
      <pc:sldChg chg="modSp add del mod">
        <pc:chgData name="Roger Miller" userId="cdf9b0452b7f62cf" providerId="LiveId" clId="{16F895EE-E56E-4910-9094-45A344B5B0C4}" dt="2024-10-26T20:28:50.818" v="117" actId="47"/>
        <pc:sldMkLst>
          <pc:docMk/>
          <pc:sldMk cId="3511485196" sldId="279"/>
        </pc:sldMkLst>
        <pc:spChg chg="mod">
          <ac:chgData name="Roger Miller" userId="cdf9b0452b7f62cf" providerId="LiveId" clId="{16F895EE-E56E-4910-9094-45A344B5B0C4}" dt="2024-10-26T20:28:07.969" v="68"/>
          <ac:spMkLst>
            <pc:docMk/>
            <pc:sldMk cId="3511485196" sldId="279"/>
            <ac:spMk id="3" creationId="{00000000-0000-0000-0000-000000000000}"/>
          </ac:spMkLst>
        </pc:spChg>
        <pc:spChg chg="mod">
          <ac:chgData name="Roger Miller" userId="cdf9b0452b7f62cf" providerId="LiveId" clId="{16F895EE-E56E-4910-9094-45A344B5B0C4}" dt="2024-10-26T20:28:07.979" v="71"/>
          <ac:spMkLst>
            <pc:docMk/>
            <pc:sldMk cId="3511485196" sldId="279"/>
            <ac:spMk id="5" creationId="{00000000-0000-0000-0000-000000000000}"/>
          </ac:spMkLst>
        </pc:spChg>
        <pc:spChg chg="mod">
          <ac:chgData name="Roger Miller" userId="cdf9b0452b7f62cf" providerId="LiveId" clId="{16F895EE-E56E-4910-9094-45A344B5B0C4}" dt="2024-10-26T20:28:08.002" v="81"/>
          <ac:spMkLst>
            <pc:docMk/>
            <pc:sldMk cId="3511485196" sldId="279"/>
            <ac:spMk id="25" creationId="{00000000-0000-0000-0000-000000000000}"/>
          </ac:spMkLst>
        </pc:spChg>
      </pc:sldChg>
      <pc:sldMasterChg chg="add addSldLayout">
        <pc:chgData name="Roger Miller" userId="cdf9b0452b7f62cf" providerId="LiveId" clId="{16F895EE-E56E-4910-9094-45A344B5B0C4}" dt="2024-10-26T20:28:07.389" v="13"/>
        <pc:sldMasterMkLst>
          <pc:docMk/>
          <pc:sldMasterMk cId="4143850075" sldId="2147483676"/>
        </pc:sldMasterMkLst>
        <pc:sldLayoutChg chg="add">
          <pc:chgData name="Roger Miller" userId="cdf9b0452b7f62cf" providerId="LiveId" clId="{16F895EE-E56E-4910-9094-45A344B5B0C4}" dt="2024-10-26T20:28:07.035" v="0"/>
          <pc:sldLayoutMkLst>
            <pc:docMk/>
            <pc:sldMasterMk cId="4143850075" sldId="2147483676"/>
            <pc:sldLayoutMk cId="3083858427" sldId="2147483677"/>
          </pc:sldLayoutMkLst>
        </pc:sldLayoutChg>
        <pc:sldLayoutChg chg="add">
          <pc:chgData name="Roger Miller" userId="cdf9b0452b7f62cf" providerId="LiveId" clId="{16F895EE-E56E-4910-9094-45A344B5B0C4}" dt="2024-10-26T20:28:07.035" v="0"/>
          <pc:sldLayoutMkLst>
            <pc:docMk/>
            <pc:sldMasterMk cId="4143850075" sldId="2147483676"/>
            <pc:sldLayoutMk cId="1531924527" sldId="2147483678"/>
          </pc:sldLayoutMkLst>
        </pc:sldLayoutChg>
        <pc:sldLayoutChg chg="add">
          <pc:chgData name="Roger Miller" userId="cdf9b0452b7f62cf" providerId="LiveId" clId="{16F895EE-E56E-4910-9094-45A344B5B0C4}" dt="2024-10-26T20:28:07.035" v="0"/>
          <pc:sldLayoutMkLst>
            <pc:docMk/>
            <pc:sldMasterMk cId="4143850075" sldId="2147483676"/>
            <pc:sldLayoutMk cId="84115513" sldId="2147483679"/>
          </pc:sldLayoutMkLst>
        </pc:sldLayoutChg>
        <pc:sldLayoutChg chg="add">
          <pc:chgData name="Roger Miller" userId="cdf9b0452b7f62cf" providerId="LiveId" clId="{16F895EE-E56E-4910-9094-45A344B5B0C4}" dt="2024-10-26T20:28:07.035" v="0"/>
          <pc:sldLayoutMkLst>
            <pc:docMk/>
            <pc:sldMasterMk cId="4143850075" sldId="2147483676"/>
            <pc:sldLayoutMk cId="2477519661" sldId="2147483681"/>
          </pc:sldLayoutMkLst>
        </pc:sldLayoutChg>
        <pc:sldLayoutChg chg="add">
          <pc:chgData name="Roger Miller" userId="cdf9b0452b7f62cf" providerId="LiveId" clId="{16F895EE-E56E-4910-9094-45A344B5B0C4}" dt="2024-10-26T20:28:07.035" v="0"/>
          <pc:sldLayoutMkLst>
            <pc:docMk/>
            <pc:sldMasterMk cId="4143850075" sldId="2147483676"/>
            <pc:sldLayoutMk cId="2825897740" sldId="2147483682"/>
          </pc:sldLayoutMkLst>
        </pc:sldLayoutChg>
        <pc:sldLayoutChg chg="add">
          <pc:chgData name="Roger Miller" userId="cdf9b0452b7f62cf" providerId="LiveId" clId="{16F895EE-E56E-4910-9094-45A344B5B0C4}" dt="2024-10-26T20:28:07.035" v="0"/>
          <pc:sldLayoutMkLst>
            <pc:docMk/>
            <pc:sldMasterMk cId="4143850075" sldId="2147483676"/>
            <pc:sldLayoutMk cId="3050786339" sldId="2147483683"/>
          </pc:sldLayoutMkLst>
        </pc:sldLayoutChg>
        <pc:sldLayoutChg chg="add">
          <pc:chgData name="Roger Miller" userId="cdf9b0452b7f62cf" providerId="LiveId" clId="{16F895EE-E56E-4910-9094-45A344B5B0C4}" dt="2024-10-26T20:28:07.035" v="0"/>
          <pc:sldLayoutMkLst>
            <pc:docMk/>
            <pc:sldMasterMk cId="4143850075" sldId="2147483676"/>
            <pc:sldLayoutMk cId="3206522678" sldId="2147483684"/>
          </pc:sldLayoutMkLst>
        </pc:sldLayoutChg>
        <pc:sldLayoutChg chg="add">
          <pc:chgData name="Roger Miller" userId="cdf9b0452b7f62cf" providerId="LiveId" clId="{16F895EE-E56E-4910-9094-45A344B5B0C4}" dt="2024-10-26T20:28:07.035" v="0"/>
          <pc:sldLayoutMkLst>
            <pc:docMk/>
            <pc:sldMasterMk cId="4143850075" sldId="2147483676"/>
            <pc:sldLayoutMk cId="4148175432" sldId="2147483685"/>
          </pc:sldLayoutMkLst>
        </pc:sldLayoutChg>
        <pc:sldLayoutChg chg="add">
          <pc:chgData name="Roger Miller" userId="cdf9b0452b7f62cf" providerId="LiveId" clId="{16F895EE-E56E-4910-9094-45A344B5B0C4}" dt="2024-10-26T20:28:07.035" v="0"/>
          <pc:sldLayoutMkLst>
            <pc:docMk/>
            <pc:sldMasterMk cId="4143850075" sldId="2147483676"/>
            <pc:sldLayoutMk cId="3617659370" sldId="2147483686"/>
          </pc:sldLayoutMkLst>
        </pc:sldLayoutChg>
        <pc:sldLayoutChg chg="add">
          <pc:chgData name="Roger Miller" userId="cdf9b0452b7f62cf" providerId="LiveId" clId="{16F895EE-E56E-4910-9094-45A344B5B0C4}" dt="2024-10-26T20:28:07.035" v="0"/>
          <pc:sldLayoutMkLst>
            <pc:docMk/>
            <pc:sldMasterMk cId="4143850075" sldId="2147483676"/>
            <pc:sldLayoutMk cId="4241053391" sldId="2147483687"/>
          </pc:sldLayoutMkLst>
        </pc:sldLayoutChg>
        <pc:sldLayoutChg chg="add">
          <pc:chgData name="Roger Miller" userId="cdf9b0452b7f62cf" providerId="LiveId" clId="{16F895EE-E56E-4910-9094-45A344B5B0C4}" dt="2024-10-26T20:28:07.035" v="0"/>
          <pc:sldLayoutMkLst>
            <pc:docMk/>
            <pc:sldMasterMk cId="4143850075" sldId="2147483676"/>
            <pc:sldLayoutMk cId="2053104475" sldId="2147483688"/>
          </pc:sldLayoutMkLst>
        </pc:sldLayoutChg>
        <pc:sldLayoutChg chg="add">
          <pc:chgData name="Roger Miller" userId="cdf9b0452b7f62cf" providerId="LiveId" clId="{16F895EE-E56E-4910-9094-45A344B5B0C4}" dt="2024-10-26T20:28:07.035" v="0"/>
          <pc:sldLayoutMkLst>
            <pc:docMk/>
            <pc:sldMasterMk cId="4143850075" sldId="2147483676"/>
            <pc:sldLayoutMk cId="2271824434" sldId="2147483689"/>
          </pc:sldLayoutMkLst>
        </pc:sldLayoutChg>
        <pc:sldLayoutChg chg="add">
          <pc:chgData name="Roger Miller" userId="cdf9b0452b7f62cf" providerId="LiveId" clId="{16F895EE-E56E-4910-9094-45A344B5B0C4}" dt="2024-10-26T20:28:07.035" v="0"/>
          <pc:sldLayoutMkLst>
            <pc:docMk/>
            <pc:sldMasterMk cId="4143850075" sldId="2147483676"/>
            <pc:sldLayoutMk cId="4025754512" sldId="2147483690"/>
          </pc:sldLayoutMkLst>
        </pc:sldLayoutChg>
        <pc:sldLayoutChg chg="add">
          <pc:chgData name="Roger Miller" userId="cdf9b0452b7f62cf" providerId="LiveId" clId="{16F895EE-E56E-4910-9094-45A344B5B0C4}" dt="2024-10-26T20:28:07.035" v="0"/>
          <pc:sldLayoutMkLst>
            <pc:docMk/>
            <pc:sldMasterMk cId="4143850075" sldId="2147483676"/>
            <pc:sldLayoutMk cId="686744899" sldId="2147483691"/>
          </pc:sldLayoutMkLst>
        </pc:sldLayoutChg>
        <pc:sldLayoutChg chg="add">
          <pc:chgData name="Roger Miller" userId="cdf9b0452b7f62cf" providerId="LiveId" clId="{16F895EE-E56E-4910-9094-45A344B5B0C4}" dt="2024-10-26T20:28:07.035" v="0"/>
          <pc:sldLayoutMkLst>
            <pc:docMk/>
            <pc:sldMasterMk cId="4143850075" sldId="2147483676"/>
            <pc:sldLayoutMk cId="1492805441" sldId="2147483692"/>
          </pc:sldLayoutMkLst>
        </pc:sldLayoutChg>
        <pc:sldLayoutChg chg="add">
          <pc:chgData name="Roger Miller" userId="cdf9b0452b7f62cf" providerId="LiveId" clId="{16F895EE-E56E-4910-9094-45A344B5B0C4}" dt="2024-10-26T20:28:07.035" v="0"/>
          <pc:sldLayoutMkLst>
            <pc:docMk/>
            <pc:sldMasterMk cId="4143850075" sldId="2147483676"/>
            <pc:sldLayoutMk cId="1050696451" sldId="2147483693"/>
          </pc:sldLayoutMkLst>
        </pc:sldLayoutChg>
        <pc:sldLayoutChg chg="add">
          <pc:chgData name="Roger Miller" userId="cdf9b0452b7f62cf" providerId="LiveId" clId="{16F895EE-E56E-4910-9094-45A344B5B0C4}" dt="2024-10-26T20:28:07.035" v="0"/>
          <pc:sldLayoutMkLst>
            <pc:docMk/>
            <pc:sldMasterMk cId="4143850075" sldId="2147483676"/>
            <pc:sldLayoutMk cId="4182109562" sldId="2147483694"/>
          </pc:sldLayoutMkLst>
        </pc:sldLayoutChg>
        <pc:sldLayoutChg chg="add">
          <pc:chgData name="Roger Miller" userId="cdf9b0452b7f62cf" providerId="LiveId" clId="{16F895EE-E56E-4910-9094-45A344B5B0C4}" dt="2024-10-26T20:28:07.035" v="0"/>
          <pc:sldLayoutMkLst>
            <pc:docMk/>
            <pc:sldMasterMk cId="4143850075" sldId="2147483676"/>
            <pc:sldLayoutMk cId="3705890074" sldId="2147483695"/>
          </pc:sldLayoutMkLst>
        </pc:sldLayoutChg>
        <pc:sldLayoutChg chg="add">
          <pc:chgData name="Roger Miller" userId="cdf9b0452b7f62cf" providerId="LiveId" clId="{16F895EE-E56E-4910-9094-45A344B5B0C4}" dt="2024-10-26T20:28:07.389" v="13"/>
          <pc:sldLayoutMkLst>
            <pc:docMk/>
            <pc:sldMasterMk cId="4143850075" sldId="2147483676"/>
            <pc:sldLayoutMk cId="3298746858"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4C0FB-71C9-4403-898A-8DE662858A90}" type="datetimeFigureOut">
              <a:rPr lang="en-US" smtClean="0"/>
              <a:t>10/26/2024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FDD44-0A58-4313-9F4A-990E6EC60599}" type="slidenum">
              <a:rPr lang="en-US" smtClean="0"/>
              <a:t>‹#›</a:t>
            </a:fld>
            <a:endParaRPr lang="en-US"/>
          </a:p>
        </p:txBody>
      </p:sp>
    </p:spTree>
    <p:extLst>
      <p:ext uri="{BB962C8B-B14F-4D97-AF65-F5344CB8AC3E}">
        <p14:creationId xmlns:p14="http://schemas.microsoft.com/office/powerpoint/2010/main" val="245770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5638801" y="4145282"/>
            <a:ext cx="3515503"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6689" y="6057150"/>
            <a:ext cx="4125119"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grpSp>
      <p:sp>
        <p:nvSpPr>
          <p:cNvPr id="2" name="Title 1"/>
          <p:cNvSpPr>
            <a:spLocks noGrp="1"/>
          </p:cNvSpPr>
          <p:nvPr>
            <p:ph type="ctrTitle"/>
          </p:nvPr>
        </p:nvSpPr>
        <p:spPr>
          <a:xfrm>
            <a:off x="1219200" y="584201"/>
            <a:ext cx="6553200" cy="2000251"/>
          </a:xfrm>
        </p:spPr>
        <p:txBody>
          <a:bodyPr>
            <a:normAutofit/>
          </a:bodyPr>
          <a:lstStyle>
            <a:lvl1pPr>
              <a:defRPr sz="4051"/>
            </a:lvl1pPr>
          </a:lstStyle>
          <a:p>
            <a:r>
              <a:rPr lang="en-US"/>
              <a:t>Click to edit Master title style</a:t>
            </a:r>
            <a:endParaRPr/>
          </a:p>
        </p:txBody>
      </p:sp>
      <p:sp>
        <p:nvSpPr>
          <p:cNvPr id="3" name="Subtitle 2"/>
          <p:cNvSpPr>
            <a:spLocks noGrp="1"/>
          </p:cNvSpPr>
          <p:nvPr>
            <p:ph type="subTitle" idx="1"/>
          </p:nvPr>
        </p:nvSpPr>
        <p:spPr>
          <a:xfrm>
            <a:off x="1219200" y="2616200"/>
            <a:ext cx="6553200" cy="1752600"/>
          </a:xfrm>
        </p:spPr>
        <p:txBody>
          <a:bodyPr>
            <a:normAutofit/>
          </a:bodyPr>
          <a:lstStyle>
            <a:lvl1pPr marL="0" indent="0" algn="l">
              <a:spcBef>
                <a:spcPts val="0"/>
              </a:spcBef>
              <a:buNone/>
              <a:defRPr sz="2101" cap="all" spc="150" baseline="0">
                <a:solidFill>
                  <a:schemeClr val="accent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5BCAD085-E8A6-8845-BD4E-CB4CCA059FC4}" type="datetimeFigureOut">
              <a:rPr lang="en-US" smtClean="0"/>
              <a:t>10/26/2024</a:t>
            </a:fld>
            <a:endParaRPr lang="en-US"/>
          </a:p>
        </p:txBody>
      </p:sp>
      <p:sp>
        <p:nvSpPr>
          <p:cNvPr id="23" name="Footer Placeholder 22"/>
          <p:cNvSpPr>
            <a:spLocks noGrp="1"/>
          </p:cNvSpPr>
          <p:nvPr>
            <p:ph type="ftr" sz="quarter" idx="11"/>
          </p:nvPr>
        </p:nvSpPr>
        <p:spPr/>
        <p:txBody>
          <a:bodyPr/>
          <a:lstStyle/>
          <a:p>
            <a:endParaRPr lang="en-US"/>
          </a:p>
        </p:txBody>
      </p:sp>
      <p:sp>
        <p:nvSpPr>
          <p:cNvPr id="24" name="Slide Number Placeholder 2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9897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BCAD085-E8A6-8845-BD4E-CB4CCA059FC4}"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2991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4200"/>
            <a:ext cx="2057400"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584200"/>
            <a:ext cx="5562600"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BCAD085-E8A6-8845-BD4E-CB4CCA059FC4}"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7797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40299" y="2410921"/>
            <a:ext cx="6720164" cy="3861600"/>
          </a:xfrm>
        </p:spPr>
        <p:txBody>
          <a:bodyPr anchor="t">
            <a:noAutofit/>
          </a:bodyPr>
          <a:lstStyle>
            <a:lvl1pPr algn="l">
              <a:defRPr sz="5750"/>
            </a:lvl1pPr>
          </a:lstStyle>
          <a:p>
            <a:r>
              <a:rPr lang="en-US" dirty="0"/>
              <a:t>Click to edit Master title style</a:t>
            </a:r>
          </a:p>
        </p:txBody>
      </p:sp>
      <p:sp>
        <p:nvSpPr>
          <p:cNvPr id="5" name="Footer Placeholder 4"/>
          <p:cNvSpPr>
            <a:spLocks noGrp="1"/>
          </p:cNvSpPr>
          <p:nvPr>
            <p:ph type="ftr" sz="quarter" idx="11"/>
          </p:nvPr>
        </p:nvSpPr>
        <p:spPr>
          <a:xfrm rot="16200000">
            <a:off x="6857999" y="3292079"/>
            <a:ext cx="4114800" cy="273844"/>
          </a:xfrm>
        </p:spPr>
        <p:txBody>
          <a:bodyPr/>
          <a:lstStyle>
            <a:lvl1pPr algn="ctr">
              <a:defRPr sz="1050"/>
            </a:lvl1pPr>
          </a:lstStyle>
          <a:p>
            <a:r>
              <a:rPr lang="en-ID" dirty="0"/>
              <a:t>PRESENTATION TITLE</a:t>
            </a:r>
          </a:p>
        </p:txBody>
      </p: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4337845" y="1123641"/>
            <a:ext cx="3888581" cy="1197600"/>
          </a:xfrm>
        </p:spPr>
        <p:txBody>
          <a:bodyPr anchor="ctr" anchorCtr="0">
            <a:noAutofit/>
          </a:bodyPr>
          <a:lstStyle/>
          <a:p>
            <a:pPr lvl="0"/>
            <a:r>
              <a:rPr lang="en-US" dirty="0"/>
              <a:t>Click to edit Master text styles</a:t>
            </a:r>
          </a:p>
        </p:txBody>
      </p:sp>
    </p:spTree>
    <p:extLst>
      <p:ext uri="{BB962C8B-B14F-4D97-AF65-F5344CB8AC3E}">
        <p14:creationId xmlns:p14="http://schemas.microsoft.com/office/powerpoint/2010/main" val="308385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E2A2-57CA-76B4-7FC7-0E7E733D4B24}"/>
              </a:ext>
            </a:extLst>
          </p:cNvPr>
          <p:cNvSpPr>
            <a:spLocks noGrp="1"/>
          </p:cNvSpPr>
          <p:nvPr>
            <p:ph type="title"/>
          </p:nvPr>
        </p:nvSpPr>
        <p:spPr>
          <a:xfrm>
            <a:off x="449262" y="575020"/>
            <a:ext cx="3657600"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6" name="Picture Placeholder 5">
            <a:extLst>
              <a:ext uri="{FF2B5EF4-FFF2-40B4-BE49-F238E27FC236}">
                <a16:creationId xmlns:a16="http://schemas.microsoft.com/office/drawing/2014/main" id="{C69D59CD-16F0-1FCD-4958-4D1937859515}"/>
              </a:ext>
            </a:extLst>
          </p:cNvPr>
          <p:cNvSpPr>
            <a:spLocks noGrp="1"/>
          </p:cNvSpPr>
          <p:nvPr>
            <p:ph type="pic" sz="quarter" idx="12"/>
          </p:nvPr>
        </p:nvSpPr>
        <p:spPr>
          <a:xfrm>
            <a:off x="4337845" y="0"/>
            <a:ext cx="4348955" cy="6858000"/>
          </a:xfrm>
        </p:spPr>
        <p:txBody>
          <a:bodyPr/>
          <a:lstStyle/>
          <a:p>
            <a:endParaRPr lang="en-ID"/>
          </a:p>
        </p:txBody>
      </p:sp>
      <p:sp>
        <p:nvSpPr>
          <p:cNvPr id="8" name="Text Placeholder 7">
            <a:extLst>
              <a:ext uri="{FF2B5EF4-FFF2-40B4-BE49-F238E27FC236}">
                <a16:creationId xmlns:a16="http://schemas.microsoft.com/office/drawing/2014/main" id="{D1694355-D2F1-6177-CA10-2FB2BDCA94FF}"/>
              </a:ext>
            </a:extLst>
          </p:cNvPr>
          <p:cNvSpPr>
            <a:spLocks noGrp="1"/>
          </p:cNvSpPr>
          <p:nvPr>
            <p:ph type="body" sz="quarter" idx="13"/>
          </p:nvPr>
        </p:nvSpPr>
        <p:spPr>
          <a:xfrm>
            <a:off x="446050" y="3072977"/>
            <a:ext cx="3473354" cy="3196800"/>
          </a:xfrm>
        </p:spPr>
        <p:txBody>
          <a:bodyPr>
            <a:noAutofit/>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3686FCB5-A714-48C5-F801-8BC93CA09E32}"/>
              </a:ext>
            </a:extLst>
          </p:cNvPr>
          <p:cNvSpPr>
            <a:spLocks noGrp="1"/>
          </p:cNvSpPr>
          <p:nvPr>
            <p:ph type="body" sz="quarter" idx="17"/>
          </p:nvPr>
        </p:nvSpPr>
        <p:spPr>
          <a:xfrm>
            <a:off x="446050" y="2656167"/>
            <a:ext cx="3476151" cy="369600"/>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153192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um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449263" y="570115"/>
            <a:ext cx="2492722" cy="5725248"/>
          </a:xfrm>
        </p:spPr>
        <p:txBody>
          <a:bodyPr anchor="ctr">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lvl1pPr>
              <a:defRPr sz="1050"/>
            </a:lvl1pPr>
          </a:lstStyle>
          <a:p>
            <a:r>
              <a:rPr lang="en-ID" dirty="0"/>
              <a:t>PRESENTATION TITLE</a:t>
            </a:r>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3154018" y="579430"/>
            <a:ext cx="1590261" cy="5715933"/>
          </a:xfrm>
        </p:spPr>
        <p:txBody>
          <a:bodyPr/>
          <a:lstStyle/>
          <a:p>
            <a:endParaRPr lang="en-ID"/>
          </a:p>
        </p:txBody>
      </p:sp>
      <p:sp>
        <p:nvSpPr>
          <p:cNvPr id="8" name="Text Placeholder 7">
            <a:extLst>
              <a:ext uri="{FF2B5EF4-FFF2-40B4-BE49-F238E27FC236}">
                <a16:creationId xmlns:a16="http://schemas.microsoft.com/office/drawing/2014/main" id="{89DCE6C6-C40C-F791-B3FF-EEAA2288C092}"/>
              </a:ext>
            </a:extLst>
          </p:cNvPr>
          <p:cNvSpPr>
            <a:spLocks noGrp="1"/>
          </p:cNvSpPr>
          <p:nvPr>
            <p:ph type="body" sz="quarter" idx="13"/>
          </p:nvPr>
        </p:nvSpPr>
        <p:spPr>
          <a:xfrm>
            <a:off x="4956314" y="1058563"/>
            <a:ext cx="3270112" cy="5236800"/>
          </a:xfrm>
        </p:spPr>
        <p:txBody>
          <a:bodyPr anchor="t" anchorCtr="0">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AD0A1734-9E96-C076-6109-08BEAB597B6D}"/>
              </a:ext>
            </a:extLst>
          </p:cNvPr>
          <p:cNvSpPr>
            <a:spLocks noGrp="1"/>
          </p:cNvSpPr>
          <p:nvPr>
            <p:ph type="body" sz="quarter" idx="14"/>
          </p:nvPr>
        </p:nvSpPr>
        <p:spPr>
          <a:xfrm>
            <a:off x="4956175" y="577374"/>
            <a:ext cx="3270600" cy="387187"/>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84115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umn(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3140765" y="574468"/>
            <a:ext cx="5085660" cy="1325563"/>
          </a:xfrm>
        </p:spPr>
        <p:txBody>
          <a:bodyPr anchor="b">
            <a:noAutofit/>
          </a:bodyPr>
          <a:lstStyle/>
          <a:p>
            <a:r>
              <a:rPr lang="en-US"/>
              <a:t>Click to edit Master title style</a:t>
            </a:r>
            <a:endParaRPr lang="en-ID"/>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449263" y="563302"/>
            <a:ext cx="2370414" cy="5720232"/>
          </a:xfrm>
        </p:spPr>
        <p:txBody>
          <a:bodyPr/>
          <a:lstStyle/>
          <a:p>
            <a:endParaRPr lang="en-ID"/>
          </a:p>
        </p:txBody>
      </p:sp>
      <p:sp>
        <p:nvSpPr>
          <p:cNvPr id="8" name="Text Placeholder 7">
            <a:extLst>
              <a:ext uri="{FF2B5EF4-FFF2-40B4-BE49-F238E27FC236}">
                <a16:creationId xmlns:a16="http://schemas.microsoft.com/office/drawing/2014/main" id="{89DCE6C6-C40C-F791-B3FF-EEAA2288C092}"/>
              </a:ext>
            </a:extLst>
          </p:cNvPr>
          <p:cNvSpPr>
            <a:spLocks noGrp="1"/>
          </p:cNvSpPr>
          <p:nvPr>
            <p:ph type="body" sz="quarter" idx="13"/>
          </p:nvPr>
        </p:nvSpPr>
        <p:spPr>
          <a:xfrm>
            <a:off x="3140765" y="2625934"/>
            <a:ext cx="5085660" cy="3657600"/>
          </a:xfrm>
        </p:spPr>
        <p:txBody>
          <a:bodyPr>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46D0ED4B-C12C-75E2-03E5-013A94AE89AF}"/>
              </a:ext>
            </a:extLst>
          </p:cNvPr>
          <p:cNvSpPr>
            <a:spLocks noGrp="1"/>
          </p:cNvSpPr>
          <p:nvPr>
            <p:ph type="body" sz="quarter" idx="14"/>
          </p:nvPr>
        </p:nvSpPr>
        <p:spPr>
          <a:xfrm>
            <a:off x="3140870" y="2281008"/>
            <a:ext cx="5085556" cy="314400"/>
          </a:xfrm>
        </p:spPr>
        <p:txBody>
          <a:bodyPr>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247751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umn(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449264" y="4162370"/>
            <a:ext cx="3089068" cy="22781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05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449263" y="576079"/>
            <a:ext cx="2459590" cy="3279453"/>
          </a:xfrm>
        </p:spPr>
        <p:txBody>
          <a:bodyPr/>
          <a:lstStyle/>
          <a:p>
            <a:endParaRPr lang="en-ID"/>
          </a:p>
        </p:txBody>
      </p:sp>
      <p:sp>
        <p:nvSpPr>
          <p:cNvPr id="11" name="Picture Placeholder 5">
            <a:extLst>
              <a:ext uri="{FF2B5EF4-FFF2-40B4-BE49-F238E27FC236}">
                <a16:creationId xmlns:a16="http://schemas.microsoft.com/office/drawing/2014/main" id="{5E5AE0EA-E418-F652-0112-3BBECBF9F31B}"/>
              </a:ext>
            </a:extLst>
          </p:cNvPr>
          <p:cNvSpPr>
            <a:spLocks noGrp="1"/>
          </p:cNvSpPr>
          <p:nvPr>
            <p:ph type="pic" sz="quarter" idx="13"/>
          </p:nvPr>
        </p:nvSpPr>
        <p:spPr>
          <a:xfrm>
            <a:off x="3108049" y="576079"/>
            <a:ext cx="2459590"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5766836" y="576079"/>
            <a:ext cx="2459590" cy="3279453"/>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3737114" y="4496555"/>
            <a:ext cx="4489312" cy="1944000"/>
          </a:xfrm>
        </p:spPr>
        <p:txBody>
          <a:bodyPr anchor="t">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7FC11A40-5DE3-08FC-B5EC-62212BF67E95}"/>
              </a:ext>
            </a:extLst>
          </p:cNvPr>
          <p:cNvSpPr>
            <a:spLocks noGrp="1"/>
          </p:cNvSpPr>
          <p:nvPr>
            <p:ph type="body" sz="quarter" idx="16"/>
          </p:nvPr>
        </p:nvSpPr>
        <p:spPr>
          <a:xfrm>
            <a:off x="3737114" y="4162369"/>
            <a:ext cx="4489450" cy="271200"/>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282589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umn(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2894289" y="566058"/>
            <a:ext cx="1443556" cy="5704114"/>
          </a:xfrm>
        </p:spPr>
        <p:txBody>
          <a:bodyPr vert="vert270" anchor="ctr">
            <a:noAutofit/>
          </a:bodyPr>
          <a:lstStyle>
            <a:lvl1pPr algn="ct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050"/>
            </a:lvl1pPr>
          </a:lstStyle>
          <a:p>
            <a:r>
              <a:rPr lang="en-ID" dirty="0"/>
              <a:t>PRESENTATION TITLE</a:t>
            </a:r>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449263" y="1428517"/>
            <a:ext cx="2300564" cy="4000969"/>
          </a:xfrm>
        </p:spPr>
        <p:txBody>
          <a:bodyPr/>
          <a:lstStyle/>
          <a:p>
            <a:endParaRPr lang="en-ID"/>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4482307" y="1597362"/>
            <a:ext cx="3744119" cy="4207567"/>
          </a:xfrm>
        </p:spPr>
        <p:txBody>
          <a:bodyPr anchor="t">
            <a:noAutofit/>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A81CC2E2-7A85-770A-CED5-0E6F307BA986}"/>
              </a:ext>
            </a:extLst>
          </p:cNvPr>
          <p:cNvSpPr>
            <a:spLocks noGrp="1"/>
          </p:cNvSpPr>
          <p:nvPr>
            <p:ph type="body" sz="quarter" idx="14"/>
          </p:nvPr>
        </p:nvSpPr>
        <p:spPr>
          <a:xfrm>
            <a:off x="4482307" y="1248046"/>
            <a:ext cx="3744119" cy="304800"/>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305078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umn(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4996070" y="573517"/>
            <a:ext cx="3230356" cy="1454400"/>
          </a:xfrm>
        </p:spPr>
        <p:txBody>
          <a:bodyPr anchor="t">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050"/>
            </a:lvl1pPr>
          </a:lstStyle>
          <a:p>
            <a:r>
              <a:rPr lang="en-ID" dirty="0"/>
              <a:t>PRESENTATION TITLE</a:t>
            </a:r>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449263" y="619622"/>
            <a:ext cx="4214070" cy="5618400"/>
          </a:xfrm>
        </p:spPr>
        <p:txBody>
          <a:bodyPr/>
          <a:lstStyle/>
          <a:p>
            <a:endParaRPr lang="en-ID" dirty="0"/>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4996070" y="2841588"/>
            <a:ext cx="3230356" cy="3614400"/>
          </a:xfrm>
        </p:spPr>
        <p:txBody>
          <a:bodyPr>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089F0EDF-ED0D-7DF6-3D16-36E44C839E58}"/>
              </a:ext>
            </a:extLst>
          </p:cNvPr>
          <p:cNvSpPr>
            <a:spLocks noGrp="1"/>
          </p:cNvSpPr>
          <p:nvPr>
            <p:ph type="body" sz="quarter" idx="14"/>
          </p:nvPr>
        </p:nvSpPr>
        <p:spPr>
          <a:xfrm>
            <a:off x="4995863" y="2474023"/>
            <a:ext cx="3230563" cy="333600"/>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320652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lumn(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8E67-9FD7-A8F8-75F6-2FF3CD0DE168}"/>
              </a:ext>
            </a:extLst>
          </p:cNvPr>
          <p:cNvSpPr>
            <a:spLocks noGrp="1"/>
          </p:cNvSpPr>
          <p:nvPr>
            <p:ph type="title"/>
          </p:nvPr>
        </p:nvSpPr>
        <p:spPr>
          <a:xfrm>
            <a:off x="449263" y="501649"/>
            <a:ext cx="7777163" cy="758604"/>
          </a:xfrm>
        </p:spPr>
        <p:txBody>
          <a:bodyPr anchor="t">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E2EFFE8E-6F6C-1E23-79C9-808201616E4C}"/>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E4C39AAF-82A4-7672-8873-E691CE5C39F6}"/>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Picture Placeholder 5">
            <a:extLst>
              <a:ext uri="{FF2B5EF4-FFF2-40B4-BE49-F238E27FC236}">
                <a16:creationId xmlns:a16="http://schemas.microsoft.com/office/drawing/2014/main" id="{2550198D-18A3-B15D-CC93-17763FFE6A9B}"/>
              </a:ext>
            </a:extLst>
          </p:cNvPr>
          <p:cNvSpPr>
            <a:spLocks noGrp="1"/>
          </p:cNvSpPr>
          <p:nvPr>
            <p:ph type="pic" sz="quarter" idx="14"/>
          </p:nvPr>
        </p:nvSpPr>
        <p:spPr>
          <a:xfrm>
            <a:off x="449263" y="3233531"/>
            <a:ext cx="2342115" cy="3122820"/>
          </a:xfrm>
        </p:spPr>
        <p:txBody>
          <a:bodyPr/>
          <a:lstStyle/>
          <a:p>
            <a:endParaRPr lang="en-ID"/>
          </a:p>
        </p:txBody>
      </p:sp>
      <p:sp>
        <p:nvSpPr>
          <p:cNvPr id="6" name="Picture Placeholder 5">
            <a:extLst>
              <a:ext uri="{FF2B5EF4-FFF2-40B4-BE49-F238E27FC236}">
                <a16:creationId xmlns:a16="http://schemas.microsoft.com/office/drawing/2014/main" id="{1CE06D47-5795-E8A4-6688-63C0FCAB2B92}"/>
              </a:ext>
            </a:extLst>
          </p:cNvPr>
          <p:cNvSpPr>
            <a:spLocks noGrp="1"/>
          </p:cNvSpPr>
          <p:nvPr>
            <p:ph type="pic" sz="quarter" idx="15"/>
          </p:nvPr>
        </p:nvSpPr>
        <p:spPr>
          <a:xfrm>
            <a:off x="5884310" y="3233531"/>
            <a:ext cx="2342115" cy="3122820"/>
          </a:xfrm>
        </p:spPr>
        <p:txBody>
          <a:bodyPr/>
          <a:lstStyle/>
          <a:p>
            <a:endParaRPr lang="en-ID"/>
          </a:p>
        </p:txBody>
      </p:sp>
      <p:sp>
        <p:nvSpPr>
          <p:cNvPr id="7" name="Picture Placeholder 5">
            <a:extLst>
              <a:ext uri="{FF2B5EF4-FFF2-40B4-BE49-F238E27FC236}">
                <a16:creationId xmlns:a16="http://schemas.microsoft.com/office/drawing/2014/main" id="{BFB99BAA-F395-0232-ED1F-8AC6BA5C78B2}"/>
              </a:ext>
            </a:extLst>
          </p:cNvPr>
          <p:cNvSpPr>
            <a:spLocks noGrp="1"/>
          </p:cNvSpPr>
          <p:nvPr>
            <p:ph type="pic" sz="quarter" idx="16"/>
          </p:nvPr>
        </p:nvSpPr>
        <p:spPr>
          <a:xfrm>
            <a:off x="3166786" y="3233531"/>
            <a:ext cx="2342115" cy="3122820"/>
          </a:xfrm>
        </p:spPr>
        <p:txBody>
          <a:bodyPr/>
          <a:lstStyle/>
          <a:p>
            <a:endParaRPr lang="en-ID"/>
          </a:p>
        </p:txBody>
      </p:sp>
      <p:sp>
        <p:nvSpPr>
          <p:cNvPr id="9" name="Text Placeholder 7">
            <a:extLst>
              <a:ext uri="{FF2B5EF4-FFF2-40B4-BE49-F238E27FC236}">
                <a16:creationId xmlns:a16="http://schemas.microsoft.com/office/drawing/2014/main" id="{7F44B7A2-957C-93E8-8209-7EE97327682B}"/>
              </a:ext>
            </a:extLst>
          </p:cNvPr>
          <p:cNvSpPr>
            <a:spLocks noGrp="1"/>
          </p:cNvSpPr>
          <p:nvPr>
            <p:ph type="body" sz="quarter" idx="24"/>
          </p:nvPr>
        </p:nvSpPr>
        <p:spPr>
          <a:xfrm>
            <a:off x="431801" y="1702061"/>
            <a:ext cx="7794625" cy="1437600"/>
          </a:xfrm>
        </p:spPr>
        <p:txBody>
          <a:bodyPr>
            <a:noAutofit/>
          </a:bodyPr>
          <a:lstStyle/>
          <a:p>
            <a:pPr lvl="0"/>
            <a:r>
              <a:rPr lang="en-US" dirty="0"/>
              <a:t>Click to edit Master text styles</a:t>
            </a:r>
          </a:p>
        </p:txBody>
      </p:sp>
      <p:sp>
        <p:nvSpPr>
          <p:cNvPr id="10" name="Text Placeholder 9">
            <a:extLst>
              <a:ext uri="{FF2B5EF4-FFF2-40B4-BE49-F238E27FC236}">
                <a16:creationId xmlns:a16="http://schemas.microsoft.com/office/drawing/2014/main" id="{A7F51D89-C7C9-35E8-B687-68AAC511FEDB}"/>
              </a:ext>
            </a:extLst>
          </p:cNvPr>
          <p:cNvSpPr>
            <a:spLocks noGrp="1"/>
          </p:cNvSpPr>
          <p:nvPr>
            <p:ph type="body" sz="quarter" idx="25"/>
          </p:nvPr>
        </p:nvSpPr>
        <p:spPr>
          <a:xfrm>
            <a:off x="431801" y="1340909"/>
            <a:ext cx="7794625" cy="336000"/>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414817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BCAD085-E8A6-8845-BD4E-CB4CCA059FC4}"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9769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umn(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B309-9F80-5BE3-F82C-91733414C47B}"/>
              </a:ext>
            </a:extLst>
          </p:cNvPr>
          <p:cNvSpPr>
            <a:spLocks noGrp="1"/>
          </p:cNvSpPr>
          <p:nvPr>
            <p:ph type="title"/>
          </p:nvPr>
        </p:nvSpPr>
        <p:spPr>
          <a:xfrm>
            <a:off x="449263" y="3640482"/>
            <a:ext cx="2608814" cy="2809378"/>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1A27C05-E3B0-EFC4-2286-5860D4A1ACF4}"/>
              </a:ext>
            </a:extLst>
          </p:cNvPr>
          <p:cNvSpPr>
            <a:spLocks noGrp="1"/>
          </p:cNvSpPr>
          <p:nvPr>
            <p:ph type="ftr" sz="quarter" idx="10"/>
          </p:nvPr>
        </p:nvSpPr>
        <p:spPr/>
        <p:txBody>
          <a:bodyPr/>
          <a:lstStyle>
            <a:lvl1pPr>
              <a:defRPr sz="1050"/>
            </a:lvl1pPr>
          </a:lstStyle>
          <a:p>
            <a:r>
              <a:rPr lang="en-ID" dirty="0"/>
              <a:t>PRESENTATION TITLE</a:t>
            </a:r>
          </a:p>
        </p:txBody>
      </p:sp>
      <p:sp>
        <p:nvSpPr>
          <p:cNvPr id="4" name="Slide Number Placeholder 3">
            <a:extLst>
              <a:ext uri="{FF2B5EF4-FFF2-40B4-BE49-F238E27FC236}">
                <a16:creationId xmlns:a16="http://schemas.microsoft.com/office/drawing/2014/main" id="{0A33CF6B-04E5-9AB9-2466-0284576F0345}"/>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054F23F8-6331-43CC-E76A-052E46B77548}"/>
              </a:ext>
            </a:extLst>
          </p:cNvPr>
          <p:cNvSpPr>
            <a:spLocks noGrp="1"/>
          </p:cNvSpPr>
          <p:nvPr>
            <p:ph type="pic" sz="quarter" idx="12"/>
          </p:nvPr>
        </p:nvSpPr>
        <p:spPr>
          <a:xfrm>
            <a:off x="449262" y="562709"/>
            <a:ext cx="3745838" cy="2866292"/>
          </a:xfrm>
        </p:spPr>
        <p:txBody>
          <a:bodyPr/>
          <a:lstStyle/>
          <a:p>
            <a:endParaRPr lang="en-ID" dirty="0"/>
          </a:p>
        </p:txBody>
      </p:sp>
      <p:sp>
        <p:nvSpPr>
          <p:cNvPr id="10" name="Text Placeholder 9">
            <a:extLst>
              <a:ext uri="{FF2B5EF4-FFF2-40B4-BE49-F238E27FC236}">
                <a16:creationId xmlns:a16="http://schemas.microsoft.com/office/drawing/2014/main" id="{6411F901-3943-1C25-A696-666A0EBDBCB3}"/>
              </a:ext>
            </a:extLst>
          </p:cNvPr>
          <p:cNvSpPr>
            <a:spLocks noGrp="1"/>
          </p:cNvSpPr>
          <p:nvPr>
            <p:ph type="body" sz="quarter" idx="15"/>
          </p:nvPr>
        </p:nvSpPr>
        <p:spPr>
          <a:xfrm>
            <a:off x="3217786" y="4054660"/>
            <a:ext cx="5008640" cy="2395200"/>
          </a:xfrm>
        </p:spPr>
        <p:txBody>
          <a:bodyPr anchor="t" anchorCtr="0">
            <a:noAutofit/>
          </a:bodyPr>
          <a:lstStyle/>
          <a:p>
            <a:pPr lvl="0"/>
            <a:r>
              <a:rPr lang="en-US" dirty="0"/>
              <a:t>Click to edit Master text styles</a:t>
            </a:r>
          </a:p>
        </p:txBody>
      </p:sp>
      <p:sp>
        <p:nvSpPr>
          <p:cNvPr id="5" name="Picture Placeholder 5">
            <a:extLst>
              <a:ext uri="{FF2B5EF4-FFF2-40B4-BE49-F238E27FC236}">
                <a16:creationId xmlns:a16="http://schemas.microsoft.com/office/drawing/2014/main" id="{79263BE0-4D84-7BD4-D81B-B266C5C1C47B}"/>
              </a:ext>
            </a:extLst>
          </p:cNvPr>
          <p:cNvSpPr>
            <a:spLocks noGrp="1"/>
          </p:cNvSpPr>
          <p:nvPr>
            <p:ph type="pic" sz="quarter" idx="16"/>
          </p:nvPr>
        </p:nvSpPr>
        <p:spPr>
          <a:xfrm>
            <a:off x="4480588" y="562709"/>
            <a:ext cx="3745838" cy="2866292"/>
          </a:xfrm>
        </p:spPr>
        <p:txBody>
          <a:bodyPr/>
          <a:lstStyle/>
          <a:p>
            <a:endParaRPr lang="en-ID"/>
          </a:p>
        </p:txBody>
      </p:sp>
      <p:sp>
        <p:nvSpPr>
          <p:cNvPr id="8" name="Text Placeholder 7">
            <a:extLst>
              <a:ext uri="{FF2B5EF4-FFF2-40B4-BE49-F238E27FC236}">
                <a16:creationId xmlns:a16="http://schemas.microsoft.com/office/drawing/2014/main" id="{93F9E850-0A01-918A-C1F1-461E6D7C1A18}"/>
              </a:ext>
            </a:extLst>
          </p:cNvPr>
          <p:cNvSpPr>
            <a:spLocks noGrp="1"/>
          </p:cNvSpPr>
          <p:nvPr>
            <p:ph type="body" sz="quarter" idx="17"/>
          </p:nvPr>
        </p:nvSpPr>
        <p:spPr>
          <a:xfrm>
            <a:off x="3217786" y="3640666"/>
            <a:ext cx="5008640" cy="343200"/>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3617659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08D4B-9946-0E0A-8BEE-BB1C6BFDBDE6}"/>
              </a:ext>
            </a:extLst>
          </p:cNvPr>
          <p:cNvSpPr/>
          <p:nvPr userDrawn="1"/>
        </p:nvSpPr>
        <p:spPr>
          <a:xfrm>
            <a:off x="3206750" y="2355850"/>
            <a:ext cx="5019399" cy="1642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900"/>
          </a:p>
        </p:txBody>
      </p:sp>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3207026" y="619624"/>
            <a:ext cx="5019399" cy="1633247"/>
          </a:xfrm>
        </p:spPr>
        <p:txBody>
          <a:bodyPr anchor="t">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05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449263" y="619623"/>
            <a:ext cx="2459590"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6517786" y="4162371"/>
            <a:ext cx="1708640" cy="2278187"/>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449263" y="4385089"/>
            <a:ext cx="5799137" cy="2054400"/>
          </a:xfrm>
        </p:spPr>
        <p:txBody>
          <a:bodyPr anchor="t" anchorCtr="0">
            <a:noAutofit/>
          </a:bodyPr>
          <a:lstStyle/>
          <a:p>
            <a:pPr lvl="0"/>
            <a:r>
              <a:rPr lang="en-US" dirty="0"/>
              <a:t>Click to edit Master text styles</a:t>
            </a:r>
          </a:p>
        </p:txBody>
      </p:sp>
      <p:sp>
        <p:nvSpPr>
          <p:cNvPr id="5" name="Text Placeholder 13">
            <a:extLst>
              <a:ext uri="{FF2B5EF4-FFF2-40B4-BE49-F238E27FC236}">
                <a16:creationId xmlns:a16="http://schemas.microsoft.com/office/drawing/2014/main" id="{AD539BA3-D11E-897F-CE18-588B0DC93D9C}"/>
              </a:ext>
            </a:extLst>
          </p:cNvPr>
          <p:cNvSpPr>
            <a:spLocks noGrp="1"/>
          </p:cNvSpPr>
          <p:nvPr>
            <p:ph type="body" sz="quarter" idx="16"/>
          </p:nvPr>
        </p:nvSpPr>
        <p:spPr>
          <a:xfrm>
            <a:off x="3207026" y="2607013"/>
            <a:ext cx="5019399" cy="1382400"/>
          </a:xfrm>
          <a:noFill/>
        </p:spPr>
        <p:txBody>
          <a:bodyPr lIns="90000" tIns="46800" rIns="90000" bIns="4680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7F910887-9DF9-8E41-CBB1-3C2A4179ACDF}"/>
              </a:ext>
            </a:extLst>
          </p:cNvPr>
          <p:cNvSpPr>
            <a:spLocks noGrp="1"/>
          </p:cNvSpPr>
          <p:nvPr>
            <p:ph type="body" sz="quarter" idx="17"/>
          </p:nvPr>
        </p:nvSpPr>
        <p:spPr>
          <a:xfrm>
            <a:off x="449263" y="4126524"/>
            <a:ext cx="5799137" cy="249600"/>
          </a:xfrm>
        </p:spPr>
        <p:txBody>
          <a:bodyPr anchor="b">
            <a:noAutofit/>
          </a:bodyPr>
          <a:lstStyle>
            <a:lvl1pPr>
              <a:defRPr sz="938" b="1"/>
            </a:lvl1pPr>
          </a:lstStyle>
          <a:p>
            <a:pPr lvl="0"/>
            <a:r>
              <a:rPr lang="en-US" dirty="0"/>
              <a:t>Click to edit Master text styles</a:t>
            </a:r>
          </a:p>
        </p:txBody>
      </p:sp>
      <p:sp>
        <p:nvSpPr>
          <p:cNvPr id="13" name="Text Placeholder 12">
            <a:extLst>
              <a:ext uri="{FF2B5EF4-FFF2-40B4-BE49-F238E27FC236}">
                <a16:creationId xmlns:a16="http://schemas.microsoft.com/office/drawing/2014/main" id="{08F6B920-074C-FD0C-40EB-802122795E14}"/>
              </a:ext>
            </a:extLst>
          </p:cNvPr>
          <p:cNvSpPr>
            <a:spLocks noGrp="1"/>
          </p:cNvSpPr>
          <p:nvPr>
            <p:ph type="body" sz="quarter" idx="18"/>
          </p:nvPr>
        </p:nvSpPr>
        <p:spPr>
          <a:xfrm>
            <a:off x="3206750" y="2355850"/>
            <a:ext cx="5019675" cy="249599"/>
          </a:xfrm>
          <a:noFill/>
        </p:spPr>
        <p:txBody>
          <a:bodyPr anchor="ctr" anchorCtr="0">
            <a:noAutofit/>
          </a:bodyPr>
          <a:lstStyle>
            <a:lvl1pPr>
              <a:defRPr sz="938"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41053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um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419B-0A7A-D6A9-278B-3CB3F6B13C8C}"/>
              </a:ext>
            </a:extLst>
          </p:cNvPr>
          <p:cNvSpPr>
            <a:spLocks noGrp="1"/>
          </p:cNvSpPr>
          <p:nvPr>
            <p:ph type="title"/>
          </p:nvPr>
        </p:nvSpPr>
        <p:spPr>
          <a:xfrm>
            <a:off x="4889896" y="619623"/>
            <a:ext cx="3336530" cy="1968969"/>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F2475DCC-A5DC-45EE-5280-E6AF55C5FBDB}"/>
              </a:ext>
            </a:extLst>
          </p:cNvPr>
          <p:cNvSpPr>
            <a:spLocks noGrp="1"/>
          </p:cNvSpPr>
          <p:nvPr>
            <p:ph type="ftr" sz="quarter" idx="10"/>
          </p:nvPr>
        </p:nvSpPr>
        <p:spPr/>
        <p:txBody>
          <a:bodyPr/>
          <a:lstStyle>
            <a:lvl1pPr>
              <a:defRPr sz="1050"/>
            </a:lvl1pPr>
          </a:lstStyle>
          <a:p>
            <a:r>
              <a:rPr lang="en-ID" dirty="0"/>
              <a:t>PRESENTATION TITLE</a:t>
            </a:r>
          </a:p>
        </p:txBody>
      </p:sp>
      <p:sp>
        <p:nvSpPr>
          <p:cNvPr id="4" name="Slide Number Placeholder 3">
            <a:extLst>
              <a:ext uri="{FF2B5EF4-FFF2-40B4-BE49-F238E27FC236}">
                <a16:creationId xmlns:a16="http://schemas.microsoft.com/office/drawing/2014/main" id="{24554E76-F34B-95F8-FD2E-0312C265AECF}"/>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Picture Placeholder 6">
            <a:extLst>
              <a:ext uri="{FF2B5EF4-FFF2-40B4-BE49-F238E27FC236}">
                <a16:creationId xmlns:a16="http://schemas.microsoft.com/office/drawing/2014/main" id="{FD592EB7-0888-4601-189D-47D758F2EA24}"/>
              </a:ext>
            </a:extLst>
          </p:cNvPr>
          <p:cNvSpPr>
            <a:spLocks noGrp="1"/>
          </p:cNvSpPr>
          <p:nvPr>
            <p:ph type="pic" sz="quarter" idx="12"/>
          </p:nvPr>
        </p:nvSpPr>
        <p:spPr>
          <a:xfrm>
            <a:off x="0" y="1"/>
            <a:ext cx="4337844" cy="3855843"/>
          </a:xfrm>
        </p:spPr>
      </p:sp>
      <p:sp>
        <p:nvSpPr>
          <p:cNvPr id="7" name="Text Placeholder 7">
            <a:extLst>
              <a:ext uri="{FF2B5EF4-FFF2-40B4-BE49-F238E27FC236}">
                <a16:creationId xmlns:a16="http://schemas.microsoft.com/office/drawing/2014/main" id="{D5089FCE-DB18-D776-A8F9-8E69AD01AAD4}"/>
              </a:ext>
            </a:extLst>
          </p:cNvPr>
          <p:cNvSpPr>
            <a:spLocks noGrp="1"/>
          </p:cNvSpPr>
          <p:nvPr>
            <p:ph type="body" sz="quarter" idx="23"/>
          </p:nvPr>
        </p:nvSpPr>
        <p:spPr>
          <a:xfrm>
            <a:off x="431800" y="4512079"/>
            <a:ext cx="3906044" cy="1987053"/>
          </a:xfrm>
        </p:spPr>
        <p:txBody>
          <a:bodyPr>
            <a:noAutofit/>
          </a:bodyPr>
          <a:lstStyle>
            <a:lvl1pPr>
              <a:defRPr>
                <a:latin typeface="+mn-lt"/>
                <a:ea typeface="Cascadia Mono SemiBold" panose="020B0609020000020004" pitchFamily="49" charset="0"/>
                <a:cs typeface="Cascadia Mono SemiBold" panose="020B0609020000020004" pitchFamily="49" charset="0"/>
              </a:defRPr>
            </a:lvl1pPr>
            <a:lvl2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2pPr>
            <a:lvl3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3pPr>
            <a:lvl4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4pPr>
            <a:lvl5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50477A3C-2108-3003-027C-E88B14294EA0}"/>
              </a:ext>
            </a:extLst>
          </p:cNvPr>
          <p:cNvSpPr>
            <a:spLocks noGrp="1"/>
          </p:cNvSpPr>
          <p:nvPr>
            <p:ph type="body" sz="quarter" idx="24"/>
          </p:nvPr>
        </p:nvSpPr>
        <p:spPr>
          <a:xfrm>
            <a:off x="4889897" y="3429001"/>
            <a:ext cx="3336529" cy="2852921"/>
          </a:xfrm>
        </p:spPr>
        <p:txBody>
          <a:bodyPr>
            <a:noAutofit/>
          </a:bodyPr>
          <a:lstStyle/>
          <a:p>
            <a:pPr lvl="0"/>
            <a:r>
              <a:rPr lang="en-US" dirty="0"/>
              <a:t>Click to edit Master text styles</a:t>
            </a:r>
          </a:p>
        </p:txBody>
      </p:sp>
      <p:sp>
        <p:nvSpPr>
          <p:cNvPr id="8" name="Text Placeholder 7">
            <a:extLst>
              <a:ext uri="{FF2B5EF4-FFF2-40B4-BE49-F238E27FC236}">
                <a16:creationId xmlns:a16="http://schemas.microsoft.com/office/drawing/2014/main" id="{F3447C4F-9DF9-4C69-F400-0A0CE9007419}"/>
              </a:ext>
            </a:extLst>
          </p:cNvPr>
          <p:cNvSpPr>
            <a:spLocks noGrp="1"/>
          </p:cNvSpPr>
          <p:nvPr>
            <p:ph type="body" sz="quarter" idx="25"/>
          </p:nvPr>
        </p:nvSpPr>
        <p:spPr>
          <a:xfrm>
            <a:off x="431800" y="4066517"/>
            <a:ext cx="3906044" cy="403200"/>
          </a:xfrm>
        </p:spPr>
        <p:txBody>
          <a:bodyPr anchor="b">
            <a:noAutofit/>
          </a:bodyPr>
          <a:lstStyle>
            <a:lvl1pPr>
              <a:defRPr sz="938" b="1"/>
            </a:lvl1pPr>
          </a:lstStyle>
          <a:p>
            <a:pPr lvl="0"/>
            <a:r>
              <a:rPr lang="en-US" dirty="0"/>
              <a:t>Click to edit Master text styles</a:t>
            </a:r>
          </a:p>
        </p:txBody>
      </p:sp>
      <p:sp>
        <p:nvSpPr>
          <p:cNvPr id="11" name="Text Placeholder 10">
            <a:extLst>
              <a:ext uri="{FF2B5EF4-FFF2-40B4-BE49-F238E27FC236}">
                <a16:creationId xmlns:a16="http://schemas.microsoft.com/office/drawing/2014/main" id="{15FE6426-8335-E1C3-FB13-43F08A52D6E7}"/>
              </a:ext>
            </a:extLst>
          </p:cNvPr>
          <p:cNvSpPr>
            <a:spLocks noGrp="1"/>
          </p:cNvSpPr>
          <p:nvPr>
            <p:ph type="body" sz="quarter" idx="26"/>
          </p:nvPr>
        </p:nvSpPr>
        <p:spPr>
          <a:xfrm>
            <a:off x="4889896" y="3091241"/>
            <a:ext cx="3336530" cy="288000"/>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2053104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42312-9E63-3A81-2CB4-8F85F5C2CD49}"/>
              </a:ext>
            </a:extLst>
          </p:cNvPr>
          <p:cNvSpPr/>
          <p:nvPr userDrawn="1"/>
        </p:nvSpPr>
        <p:spPr>
          <a:xfrm>
            <a:off x="0" y="1945186"/>
            <a:ext cx="2908852" cy="4912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900"/>
          </a:p>
        </p:txBody>
      </p:sp>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523271" y="501650"/>
            <a:ext cx="7703155"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050"/>
            </a:lvl1pPr>
          </a:lstStyle>
          <a:p>
            <a:r>
              <a:rPr lang="en-ID" dirty="0"/>
              <a:t>PRESENTATION TITLE</a:t>
            </a:r>
          </a:p>
        </p:txBody>
      </p:sp>
      <p:sp>
        <p:nvSpPr>
          <p:cNvPr id="4" name="Slide Number Placeholder 3">
            <a:extLst>
              <a:ext uri="{FF2B5EF4-FFF2-40B4-BE49-F238E27FC236}">
                <a16:creationId xmlns:a16="http://schemas.microsoft.com/office/drawing/2014/main" id="{84A13D18-EF04-D403-494B-02A03A28BC5B}"/>
              </a:ext>
            </a:extLst>
          </p:cNvPr>
          <p:cNvSpPr>
            <a:spLocks noGrp="1"/>
          </p:cNvSpPr>
          <p:nvPr>
            <p:ph type="sldNum" sz="quarter" idx="11"/>
          </p:nvPr>
        </p:nvSpPr>
        <p:spPr/>
        <p:txBody>
          <a:bodyPr>
            <a:noAutofit/>
          </a:bodyPr>
          <a:lstStyle/>
          <a:p>
            <a:fld id="{CF6F24BE-8BEB-403A-BDCC-38E201D0662D}" type="slidenum">
              <a:rPr lang="en-ID" smtClean="0"/>
              <a:pPr/>
              <a:t>‹#›</a:t>
            </a:fld>
            <a:endParaRPr lang="en-ID"/>
          </a:p>
        </p:txBody>
      </p:sp>
      <p:sp>
        <p:nvSpPr>
          <p:cNvPr id="11" name="Text Placeholder 10">
            <a:extLst>
              <a:ext uri="{FF2B5EF4-FFF2-40B4-BE49-F238E27FC236}">
                <a16:creationId xmlns:a16="http://schemas.microsoft.com/office/drawing/2014/main" id="{5A0E6078-78A1-619C-E7B0-63DBC649FF44}"/>
              </a:ext>
            </a:extLst>
          </p:cNvPr>
          <p:cNvSpPr>
            <a:spLocks noGrp="1"/>
          </p:cNvSpPr>
          <p:nvPr>
            <p:ph type="body" sz="quarter" idx="13"/>
          </p:nvPr>
        </p:nvSpPr>
        <p:spPr>
          <a:xfrm>
            <a:off x="449263" y="2686751"/>
            <a:ext cx="2027237" cy="366960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33E87E0F-2528-3A8B-F312-9C9235E58689}"/>
              </a:ext>
            </a:extLst>
          </p:cNvPr>
          <p:cNvSpPr>
            <a:spLocks noGrp="1"/>
          </p:cNvSpPr>
          <p:nvPr>
            <p:ph type="body" sz="quarter" idx="14"/>
          </p:nvPr>
        </p:nvSpPr>
        <p:spPr>
          <a:xfrm>
            <a:off x="3269079" y="2686751"/>
            <a:ext cx="2137532"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6A75F903-A46A-31EE-9532-17999D9477B2}"/>
              </a:ext>
            </a:extLst>
          </p:cNvPr>
          <p:cNvSpPr>
            <a:spLocks noGrp="1"/>
          </p:cNvSpPr>
          <p:nvPr>
            <p:ph type="body" sz="quarter" idx="15"/>
          </p:nvPr>
        </p:nvSpPr>
        <p:spPr>
          <a:xfrm>
            <a:off x="449262" y="2275974"/>
            <a:ext cx="2027238" cy="369600"/>
          </a:xfrm>
        </p:spPr>
        <p:txBody>
          <a:bodyPr anchor="b">
            <a:noAutofit/>
          </a:bodyPr>
          <a:lstStyle>
            <a:lvl1pPr>
              <a:defRPr sz="938" b="1">
                <a:solidFill>
                  <a:schemeClr val="bg1"/>
                </a:solidFill>
              </a:defRPr>
            </a:lvl1pPr>
          </a:lstStyle>
          <a:p>
            <a:pPr lvl="0"/>
            <a:r>
              <a:rPr lang="en-US" dirty="0"/>
              <a:t>Click to edit Master text styles</a:t>
            </a:r>
          </a:p>
        </p:txBody>
      </p:sp>
      <p:sp>
        <p:nvSpPr>
          <p:cNvPr id="8" name="Text Placeholder 6">
            <a:extLst>
              <a:ext uri="{FF2B5EF4-FFF2-40B4-BE49-F238E27FC236}">
                <a16:creationId xmlns:a16="http://schemas.microsoft.com/office/drawing/2014/main" id="{8746F59D-CF95-DEC8-5CAA-EE08708A535D}"/>
              </a:ext>
            </a:extLst>
          </p:cNvPr>
          <p:cNvSpPr>
            <a:spLocks noGrp="1"/>
          </p:cNvSpPr>
          <p:nvPr>
            <p:ph type="body" sz="quarter" idx="16"/>
          </p:nvPr>
        </p:nvSpPr>
        <p:spPr>
          <a:xfrm>
            <a:off x="3269078" y="2275974"/>
            <a:ext cx="2138400" cy="369600"/>
          </a:xfrm>
        </p:spPr>
        <p:txBody>
          <a:bodyPr anchor="b">
            <a:noAutofit/>
          </a:bodyPr>
          <a:lstStyle>
            <a:lvl1pPr>
              <a:defRPr sz="938" b="1"/>
            </a:lvl1pPr>
          </a:lstStyle>
          <a:p>
            <a:pPr lvl="0"/>
            <a:r>
              <a:rPr lang="en-US" dirty="0"/>
              <a:t>Click to edit Master text styles</a:t>
            </a:r>
          </a:p>
        </p:txBody>
      </p:sp>
      <p:sp>
        <p:nvSpPr>
          <p:cNvPr id="10" name="Text Placeholder 10">
            <a:extLst>
              <a:ext uri="{FF2B5EF4-FFF2-40B4-BE49-F238E27FC236}">
                <a16:creationId xmlns:a16="http://schemas.microsoft.com/office/drawing/2014/main" id="{BCDD7BE0-BC6C-5AE9-BCEE-9C91EA7B4B4D}"/>
              </a:ext>
            </a:extLst>
          </p:cNvPr>
          <p:cNvSpPr>
            <a:spLocks noGrp="1"/>
          </p:cNvSpPr>
          <p:nvPr>
            <p:ph type="body" sz="quarter" idx="17"/>
          </p:nvPr>
        </p:nvSpPr>
        <p:spPr>
          <a:xfrm>
            <a:off x="6088894" y="2686751"/>
            <a:ext cx="2137532"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6C0FB17E-6098-251C-5B8E-56C2FE57DE90}"/>
              </a:ext>
            </a:extLst>
          </p:cNvPr>
          <p:cNvSpPr>
            <a:spLocks noGrp="1"/>
          </p:cNvSpPr>
          <p:nvPr>
            <p:ph type="body" sz="quarter" idx="18"/>
          </p:nvPr>
        </p:nvSpPr>
        <p:spPr>
          <a:xfrm>
            <a:off x="6088025" y="2275974"/>
            <a:ext cx="2138400" cy="369600"/>
          </a:xfrm>
        </p:spPr>
        <p:txBody>
          <a:bodyPr anchor="b">
            <a:noAutofit/>
          </a:bodyPr>
          <a:lstStyle>
            <a:lvl1pPr>
              <a:defRPr sz="938" b="1"/>
            </a:lvl1pPr>
          </a:lstStyle>
          <a:p>
            <a:pPr lvl="0"/>
            <a:r>
              <a:rPr lang="en-US" dirty="0"/>
              <a:t>Click to edit Master text styles</a:t>
            </a:r>
          </a:p>
        </p:txBody>
      </p:sp>
    </p:spTree>
    <p:extLst>
      <p:ext uri="{BB962C8B-B14F-4D97-AF65-F5344CB8AC3E}">
        <p14:creationId xmlns:p14="http://schemas.microsoft.com/office/powerpoint/2010/main" val="227182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449263" y="583764"/>
            <a:ext cx="7777163"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900000" y="1738098"/>
            <a:ext cx="1528338"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773536" y="4112515"/>
            <a:ext cx="1797350" cy="2402400"/>
          </a:xfrm>
        </p:spPr>
        <p:txBody>
          <a:bodyPr/>
          <a:lstStyle/>
          <a:p>
            <a:pPr lvl="0"/>
            <a:r>
              <a:rPr lang="en-US" dirty="0"/>
              <a:t>Click to edit Master text styles</a:t>
            </a:r>
          </a:p>
        </p:txBody>
      </p:sp>
      <p:sp>
        <p:nvSpPr>
          <p:cNvPr id="9" name="Picture Placeholder 8">
            <a:extLst>
              <a:ext uri="{FF2B5EF4-FFF2-40B4-BE49-F238E27FC236}">
                <a16:creationId xmlns:a16="http://schemas.microsoft.com/office/drawing/2014/main" id="{6504E407-1287-6C2D-410A-98BC0C867445}"/>
              </a:ext>
            </a:extLst>
          </p:cNvPr>
          <p:cNvSpPr>
            <a:spLocks noGrp="1"/>
          </p:cNvSpPr>
          <p:nvPr>
            <p:ph type="pic" sz="quarter" idx="28"/>
          </p:nvPr>
        </p:nvSpPr>
        <p:spPr>
          <a:xfrm>
            <a:off x="3437844" y="1711315"/>
            <a:ext cx="1800000" cy="4802400"/>
          </a:xfrm>
        </p:spPr>
        <p:txBody>
          <a:bodyPr/>
          <a:lstStyle/>
          <a:p>
            <a:endParaRPr lang="en-UZ"/>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6247350" y="1738098"/>
            <a:ext cx="1528338"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773536" y="3535556"/>
            <a:ext cx="1797350"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6111520" y="3535556"/>
            <a:ext cx="1799999"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6115970" y="4111315"/>
            <a:ext cx="1801800" cy="2402400"/>
          </a:xfrm>
        </p:spPr>
        <p:txBody>
          <a:bodyPr/>
          <a:lstStyle/>
          <a:p>
            <a:pPr lvl="0"/>
            <a:r>
              <a:rPr lang="en-US" dirty="0"/>
              <a:t>Click to edit Master text styles</a:t>
            </a:r>
          </a:p>
        </p:txBody>
      </p:sp>
    </p:spTree>
    <p:extLst>
      <p:ext uri="{BB962C8B-B14F-4D97-AF65-F5344CB8AC3E}">
        <p14:creationId xmlns:p14="http://schemas.microsoft.com/office/powerpoint/2010/main" val="4025754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449263" y="583764"/>
            <a:ext cx="7777163"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928329" y="1738098"/>
            <a:ext cx="1528338"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790967" y="4123971"/>
            <a:ext cx="1801800" cy="2402400"/>
          </a:xfrm>
        </p:spPr>
        <p:txBody>
          <a:bodyPr/>
          <a:lstStyle/>
          <a:p>
            <a:pPr lvl="0"/>
            <a:r>
              <a:rPr lang="en-US" dirty="0"/>
              <a:t>Click to edit Master text styles</a:t>
            </a:r>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6247350" y="1738098"/>
            <a:ext cx="1528338"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793102" y="3535556"/>
            <a:ext cx="1799999"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6111520" y="3535556"/>
            <a:ext cx="1799999"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6115970" y="4111315"/>
            <a:ext cx="1801800" cy="2402400"/>
          </a:xfrm>
        </p:spPr>
        <p:txBody>
          <a:bodyPr/>
          <a:lstStyle/>
          <a:p>
            <a:pPr lvl="0"/>
            <a:r>
              <a:rPr lang="en-US" dirty="0"/>
              <a:t>Click to edit Master text styles</a:t>
            </a:r>
          </a:p>
        </p:txBody>
      </p:sp>
      <p:sp>
        <p:nvSpPr>
          <p:cNvPr id="6" name="Chart Placeholder 22">
            <a:extLst>
              <a:ext uri="{FF2B5EF4-FFF2-40B4-BE49-F238E27FC236}">
                <a16:creationId xmlns:a16="http://schemas.microsoft.com/office/drawing/2014/main" id="{6034BEDD-4A10-0EE9-2B80-CC48F6463E58}"/>
              </a:ext>
            </a:extLst>
          </p:cNvPr>
          <p:cNvSpPr>
            <a:spLocks noGrp="1"/>
          </p:cNvSpPr>
          <p:nvPr>
            <p:ph type="chart" sz="quarter" idx="34"/>
          </p:nvPr>
        </p:nvSpPr>
        <p:spPr>
          <a:xfrm>
            <a:off x="3573675" y="1738098"/>
            <a:ext cx="1528338" cy="1684283"/>
          </a:xfrm>
        </p:spPr>
        <p:txBody>
          <a:bodyPr/>
          <a:lstStyle/>
          <a:p>
            <a:endParaRPr lang="en-US" dirty="0"/>
          </a:p>
        </p:txBody>
      </p:sp>
      <p:sp>
        <p:nvSpPr>
          <p:cNvPr id="15" name="Text Placeholder 10">
            <a:extLst>
              <a:ext uri="{FF2B5EF4-FFF2-40B4-BE49-F238E27FC236}">
                <a16:creationId xmlns:a16="http://schemas.microsoft.com/office/drawing/2014/main" id="{9AF6507D-02F3-DCED-4A26-289016D4AA40}"/>
              </a:ext>
            </a:extLst>
          </p:cNvPr>
          <p:cNvSpPr>
            <a:spLocks noGrp="1"/>
          </p:cNvSpPr>
          <p:nvPr>
            <p:ph type="body" sz="quarter" idx="35"/>
          </p:nvPr>
        </p:nvSpPr>
        <p:spPr>
          <a:xfrm>
            <a:off x="3444562" y="3535556"/>
            <a:ext cx="1799999"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6" name="Text Placeholder 10">
            <a:extLst>
              <a:ext uri="{FF2B5EF4-FFF2-40B4-BE49-F238E27FC236}">
                <a16:creationId xmlns:a16="http://schemas.microsoft.com/office/drawing/2014/main" id="{1DD65D9A-82AD-5F53-C8F5-B476568A76BB}"/>
              </a:ext>
            </a:extLst>
          </p:cNvPr>
          <p:cNvSpPr>
            <a:spLocks noGrp="1"/>
          </p:cNvSpPr>
          <p:nvPr>
            <p:ph type="body" sz="quarter" idx="36"/>
          </p:nvPr>
        </p:nvSpPr>
        <p:spPr>
          <a:xfrm>
            <a:off x="3453470" y="4111315"/>
            <a:ext cx="1801800" cy="2402400"/>
          </a:xfrm>
        </p:spPr>
        <p:txBody>
          <a:bodyPr/>
          <a:lstStyle/>
          <a:p>
            <a:pPr lvl="0"/>
            <a:r>
              <a:rPr lang="en-US" dirty="0"/>
              <a:t>Click to edit Master text styles</a:t>
            </a:r>
          </a:p>
        </p:txBody>
      </p:sp>
    </p:spTree>
    <p:extLst>
      <p:ext uri="{BB962C8B-B14F-4D97-AF65-F5344CB8AC3E}">
        <p14:creationId xmlns:p14="http://schemas.microsoft.com/office/powerpoint/2010/main" val="68674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449263" y="583764"/>
            <a:ext cx="7777163"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568531" y="1738098"/>
            <a:ext cx="1528338"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431800" y="4111315"/>
            <a:ext cx="1801800" cy="2402400"/>
          </a:xfrm>
        </p:spPr>
        <p:txBody>
          <a:bodyPr/>
          <a:lstStyle/>
          <a:p>
            <a:pPr lvl="0"/>
            <a:r>
              <a:rPr lang="en-US" dirty="0"/>
              <a:t>Click to edit Master text styles</a:t>
            </a:r>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6551868" y="1744718"/>
            <a:ext cx="1528338"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435815" y="3537499"/>
            <a:ext cx="1799999"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6416038" y="3540182"/>
            <a:ext cx="1799999"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6424625" y="4111315"/>
            <a:ext cx="1801800" cy="2402400"/>
          </a:xfrm>
        </p:spPr>
        <p:txBody>
          <a:bodyPr/>
          <a:lstStyle/>
          <a:p>
            <a:pPr lvl="0"/>
            <a:r>
              <a:rPr lang="en-US" dirty="0"/>
              <a:t>Click to edit Master text styles</a:t>
            </a:r>
          </a:p>
        </p:txBody>
      </p:sp>
      <p:sp>
        <p:nvSpPr>
          <p:cNvPr id="6" name="Chart Placeholder 22">
            <a:extLst>
              <a:ext uri="{FF2B5EF4-FFF2-40B4-BE49-F238E27FC236}">
                <a16:creationId xmlns:a16="http://schemas.microsoft.com/office/drawing/2014/main" id="{6034BEDD-4A10-0EE9-2B80-CC48F6463E58}"/>
              </a:ext>
            </a:extLst>
          </p:cNvPr>
          <p:cNvSpPr>
            <a:spLocks noGrp="1"/>
          </p:cNvSpPr>
          <p:nvPr>
            <p:ph type="chart" sz="quarter" idx="34"/>
          </p:nvPr>
        </p:nvSpPr>
        <p:spPr>
          <a:xfrm>
            <a:off x="2527969" y="1744718"/>
            <a:ext cx="1528338" cy="1684283"/>
          </a:xfrm>
        </p:spPr>
        <p:txBody>
          <a:bodyPr/>
          <a:lstStyle/>
          <a:p>
            <a:endParaRPr lang="en-US" dirty="0"/>
          </a:p>
        </p:txBody>
      </p:sp>
      <p:sp>
        <p:nvSpPr>
          <p:cNvPr id="15" name="Text Placeholder 10">
            <a:extLst>
              <a:ext uri="{FF2B5EF4-FFF2-40B4-BE49-F238E27FC236}">
                <a16:creationId xmlns:a16="http://schemas.microsoft.com/office/drawing/2014/main" id="{9AF6507D-02F3-DCED-4A26-289016D4AA40}"/>
              </a:ext>
            </a:extLst>
          </p:cNvPr>
          <p:cNvSpPr>
            <a:spLocks noGrp="1"/>
          </p:cNvSpPr>
          <p:nvPr>
            <p:ph type="body" sz="quarter" idx="35"/>
          </p:nvPr>
        </p:nvSpPr>
        <p:spPr>
          <a:xfrm>
            <a:off x="2392140" y="3537499"/>
            <a:ext cx="1799999"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6" name="Text Placeholder 10">
            <a:extLst>
              <a:ext uri="{FF2B5EF4-FFF2-40B4-BE49-F238E27FC236}">
                <a16:creationId xmlns:a16="http://schemas.microsoft.com/office/drawing/2014/main" id="{1DD65D9A-82AD-5F53-C8F5-B476568A76BB}"/>
              </a:ext>
            </a:extLst>
          </p:cNvPr>
          <p:cNvSpPr>
            <a:spLocks noGrp="1"/>
          </p:cNvSpPr>
          <p:nvPr>
            <p:ph type="body" sz="quarter" idx="36"/>
          </p:nvPr>
        </p:nvSpPr>
        <p:spPr>
          <a:xfrm>
            <a:off x="2392139" y="4111315"/>
            <a:ext cx="1801800" cy="2402400"/>
          </a:xfrm>
        </p:spPr>
        <p:txBody>
          <a:bodyPr/>
          <a:lstStyle/>
          <a:p>
            <a:pPr lvl="0"/>
            <a:r>
              <a:rPr lang="en-US" dirty="0"/>
              <a:t>Click to edit Master text styles</a:t>
            </a:r>
          </a:p>
        </p:txBody>
      </p:sp>
      <p:sp>
        <p:nvSpPr>
          <p:cNvPr id="7" name="Text Placeholder 10">
            <a:extLst>
              <a:ext uri="{FF2B5EF4-FFF2-40B4-BE49-F238E27FC236}">
                <a16:creationId xmlns:a16="http://schemas.microsoft.com/office/drawing/2014/main" id="{8B133C47-E461-5076-CFB7-81D33483F782}"/>
              </a:ext>
            </a:extLst>
          </p:cNvPr>
          <p:cNvSpPr>
            <a:spLocks noGrp="1"/>
          </p:cNvSpPr>
          <p:nvPr>
            <p:ph type="body" sz="quarter" idx="37"/>
          </p:nvPr>
        </p:nvSpPr>
        <p:spPr>
          <a:xfrm>
            <a:off x="4478281" y="4111315"/>
            <a:ext cx="1801800" cy="2402400"/>
          </a:xfrm>
        </p:spPr>
        <p:txBody>
          <a:bodyPr/>
          <a:lstStyle/>
          <a:p>
            <a:pPr lvl="0"/>
            <a:r>
              <a:rPr lang="en-US" dirty="0"/>
              <a:t>Click to edit Master text styles</a:t>
            </a:r>
          </a:p>
        </p:txBody>
      </p:sp>
      <p:sp>
        <p:nvSpPr>
          <p:cNvPr id="9" name="Text Placeholder 10">
            <a:extLst>
              <a:ext uri="{FF2B5EF4-FFF2-40B4-BE49-F238E27FC236}">
                <a16:creationId xmlns:a16="http://schemas.microsoft.com/office/drawing/2014/main" id="{4610F9E3-7283-B27D-D134-C4587A578220}"/>
              </a:ext>
            </a:extLst>
          </p:cNvPr>
          <p:cNvSpPr>
            <a:spLocks noGrp="1"/>
          </p:cNvSpPr>
          <p:nvPr>
            <p:ph type="body" sz="quarter" idx="38"/>
          </p:nvPr>
        </p:nvSpPr>
        <p:spPr>
          <a:xfrm>
            <a:off x="4478281" y="3530456"/>
            <a:ext cx="1799999" cy="484860"/>
          </a:xfrm>
        </p:spPr>
        <p:txBody>
          <a:bodyPr anchor="b">
            <a:noAutofit/>
          </a:bodyPr>
          <a:lstStyle>
            <a:lvl1pPr algn="ctr">
              <a:defRPr sz="938" b="1"/>
            </a:lvl1pPr>
            <a:lvl2pPr>
              <a:defRPr sz="700" b="1"/>
            </a:lvl2pPr>
            <a:lvl3pPr>
              <a:defRPr sz="600" b="1"/>
            </a:lvl3pPr>
            <a:lvl4pPr>
              <a:defRPr sz="550" b="1"/>
            </a:lvl4pPr>
            <a:lvl5pPr>
              <a:defRPr sz="550" b="1"/>
            </a:lvl5pPr>
          </a:lstStyle>
          <a:p>
            <a:pPr lvl="0"/>
            <a:r>
              <a:rPr lang="en-US" dirty="0"/>
              <a:t>Click to edit Master text styles</a:t>
            </a:r>
          </a:p>
        </p:txBody>
      </p:sp>
      <p:sp>
        <p:nvSpPr>
          <p:cNvPr id="14" name="Chart Placeholder 22">
            <a:extLst>
              <a:ext uri="{FF2B5EF4-FFF2-40B4-BE49-F238E27FC236}">
                <a16:creationId xmlns:a16="http://schemas.microsoft.com/office/drawing/2014/main" id="{55CE330B-87B2-E709-8431-E977F2430003}"/>
              </a:ext>
            </a:extLst>
          </p:cNvPr>
          <p:cNvSpPr>
            <a:spLocks noGrp="1"/>
          </p:cNvSpPr>
          <p:nvPr>
            <p:ph type="chart" sz="quarter" idx="39"/>
          </p:nvPr>
        </p:nvSpPr>
        <p:spPr>
          <a:xfrm>
            <a:off x="4614111" y="1744718"/>
            <a:ext cx="1528338" cy="1684283"/>
          </a:xfrm>
        </p:spPr>
        <p:txBody>
          <a:bodyPr/>
          <a:lstStyle/>
          <a:p>
            <a:endParaRPr lang="en-US" dirty="0"/>
          </a:p>
        </p:txBody>
      </p:sp>
    </p:spTree>
    <p:extLst>
      <p:ext uri="{BB962C8B-B14F-4D97-AF65-F5344CB8AC3E}">
        <p14:creationId xmlns:p14="http://schemas.microsoft.com/office/powerpoint/2010/main" val="1492805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A9BB-4EB7-026F-4816-EB928B5DD1D3}"/>
              </a:ext>
            </a:extLst>
          </p:cNvPr>
          <p:cNvSpPr>
            <a:spLocks noGrp="1"/>
          </p:cNvSpPr>
          <p:nvPr>
            <p:ph type="title"/>
          </p:nvPr>
        </p:nvSpPr>
        <p:spPr>
          <a:xfrm>
            <a:off x="449263" y="583764"/>
            <a:ext cx="7777163" cy="9600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0B15F750-4EF6-B33F-4FD2-2D9576B1F34B}"/>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0BB428C6-0B9B-0025-A8AE-3EE85EAAD742}"/>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Table Placeholder 5">
            <a:extLst>
              <a:ext uri="{FF2B5EF4-FFF2-40B4-BE49-F238E27FC236}">
                <a16:creationId xmlns:a16="http://schemas.microsoft.com/office/drawing/2014/main" id="{C73C4683-1814-6BFA-2362-08272BB995A4}"/>
              </a:ext>
            </a:extLst>
          </p:cNvPr>
          <p:cNvSpPr>
            <a:spLocks noGrp="1"/>
          </p:cNvSpPr>
          <p:nvPr>
            <p:ph type="tbl" sz="quarter" idx="12"/>
          </p:nvPr>
        </p:nvSpPr>
        <p:spPr>
          <a:xfrm>
            <a:off x="888143" y="2398621"/>
            <a:ext cx="6899400" cy="3875617"/>
          </a:xfrm>
        </p:spPr>
        <p:txBody>
          <a:bodyPr/>
          <a:lstStyle/>
          <a:p>
            <a:endParaRPr lang="en-UZ"/>
          </a:p>
        </p:txBody>
      </p:sp>
      <p:sp>
        <p:nvSpPr>
          <p:cNvPr id="8" name="Text Placeholder 7">
            <a:extLst>
              <a:ext uri="{FF2B5EF4-FFF2-40B4-BE49-F238E27FC236}">
                <a16:creationId xmlns:a16="http://schemas.microsoft.com/office/drawing/2014/main" id="{3524791E-5C2D-05F7-7815-AE0E39BA947C}"/>
              </a:ext>
            </a:extLst>
          </p:cNvPr>
          <p:cNvSpPr>
            <a:spLocks noGrp="1"/>
          </p:cNvSpPr>
          <p:nvPr>
            <p:ph type="body" sz="quarter" idx="13"/>
          </p:nvPr>
        </p:nvSpPr>
        <p:spPr>
          <a:xfrm>
            <a:off x="888269" y="1875366"/>
            <a:ext cx="6899275" cy="388800"/>
          </a:xfrm>
        </p:spPr>
        <p:txBody>
          <a:bodyPr anchor="b"/>
          <a:lstStyle/>
          <a:p>
            <a:pPr lvl="0"/>
            <a:r>
              <a:rPr lang="en-US" dirty="0"/>
              <a:t>Click to edit Master text styles</a:t>
            </a:r>
          </a:p>
        </p:txBody>
      </p:sp>
    </p:spTree>
    <p:extLst>
      <p:ext uri="{BB962C8B-B14F-4D97-AF65-F5344CB8AC3E}">
        <p14:creationId xmlns:p14="http://schemas.microsoft.com/office/powerpoint/2010/main" val="1050696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01C7-D54C-B4CE-4985-D871336E5E7E}"/>
              </a:ext>
            </a:extLst>
          </p:cNvPr>
          <p:cNvSpPr>
            <a:spLocks noGrp="1"/>
          </p:cNvSpPr>
          <p:nvPr>
            <p:ph type="title"/>
          </p:nvPr>
        </p:nvSpPr>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a:t>
            </a:fld>
            <a:endParaRPr lang="en-ID"/>
          </a:p>
        </p:txBody>
      </p:sp>
    </p:spTree>
    <p:extLst>
      <p:ext uri="{BB962C8B-B14F-4D97-AF65-F5344CB8AC3E}">
        <p14:creationId xmlns:p14="http://schemas.microsoft.com/office/powerpoint/2010/main" val="4182109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ED2E36-BADF-8412-F354-96F2041DC9D9}"/>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E9A1D5FD-C837-C92F-8E5D-69F199301246}"/>
              </a:ext>
            </a:extLst>
          </p:cNvPr>
          <p:cNvSpPr>
            <a:spLocks noGrp="1"/>
          </p:cNvSpPr>
          <p:nvPr>
            <p:ph type="sldNum" sz="quarter" idx="11"/>
          </p:nvPr>
        </p:nvSpPr>
        <p:spPr/>
        <p:txBody>
          <a:bodyPr/>
          <a:lstStyle/>
          <a:p>
            <a:fld id="{CF6F24BE-8BEB-403A-BDCC-38E201D0662D}" type="slidenum">
              <a:rPr lang="en-ID" smtClean="0"/>
              <a:pPr/>
              <a:t>‹#›</a:t>
            </a:fld>
            <a:endParaRPr lang="en-ID"/>
          </a:p>
        </p:txBody>
      </p:sp>
    </p:spTree>
    <p:extLst>
      <p:ext uri="{BB962C8B-B14F-4D97-AF65-F5344CB8AC3E}">
        <p14:creationId xmlns:p14="http://schemas.microsoft.com/office/powerpoint/2010/main" val="370589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5638801" y="4145282"/>
            <a:ext cx="3515503"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219200" y="2209802"/>
            <a:ext cx="6705600" cy="2764335"/>
          </a:xfrm>
        </p:spPr>
        <p:txBody>
          <a:bodyPr anchor="b">
            <a:normAutofit/>
          </a:bodyPr>
          <a:lstStyle>
            <a:lvl1pPr algn="l">
              <a:defRPr sz="4051" b="0" cap="none" baseline="0"/>
            </a:lvl1pPr>
          </a:lstStyle>
          <a:p>
            <a:r>
              <a:rPr lang="en-US"/>
              <a:t>Click to edit Master title style</a:t>
            </a:r>
            <a:endParaRPr/>
          </a:p>
        </p:txBody>
      </p:sp>
      <p:sp>
        <p:nvSpPr>
          <p:cNvPr id="3" name="Text Placeholder 2"/>
          <p:cNvSpPr>
            <a:spLocks noGrp="1"/>
          </p:cNvSpPr>
          <p:nvPr>
            <p:ph type="body" idx="1"/>
          </p:nvPr>
        </p:nvSpPr>
        <p:spPr>
          <a:xfrm>
            <a:off x="1219200" y="4951267"/>
            <a:ext cx="5303520" cy="1220933"/>
          </a:xfrm>
        </p:spPr>
        <p:txBody>
          <a:bodyPr anchor="t">
            <a:normAutofit/>
          </a:bodyPr>
          <a:lstStyle>
            <a:lvl1pPr marL="0" indent="0">
              <a:spcBef>
                <a:spcPts val="0"/>
              </a:spcBef>
              <a:buNone/>
              <a:defRPr sz="2101" cap="all" spc="150" baseline="0">
                <a:solidFill>
                  <a:schemeClr val="accent1"/>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2237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800000" cy="400000"/>
          </a:xfrm>
          <a:prstGeom prst="rect">
            <a:avLst/>
          </a:prstGeom>
          <a:extLst>
            <a:ext uri="{C572A759-6A51-4108-AA02-DFA0A04FC94B}">
              <ma14:wrappingTextBoxFlag xmlns="" xmlns:ma14="http://schemas.microsoft.com/office/mac/drawingml/2011/main" val="0"/>
            </a:ext>
          </a:extLst>
        </p:spPr>
        <p:txBody>
          <a:bodyPr/>
          <a:lstStyle>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329874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1" y="1706880"/>
            <a:ext cx="3810000" cy="446532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76801" y="1706880"/>
            <a:ext cx="3810000" cy="446532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BCAD085-E8A6-8845-BD4E-CB4CCA059FC4}"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485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701800"/>
            <a:ext cx="3813048" cy="914400"/>
          </a:xfrm>
        </p:spPr>
        <p:txBody>
          <a:bodyPr anchor="b">
            <a:normAutofit/>
          </a:bodyPr>
          <a:lstStyle>
            <a:lvl1pPr marL="0" indent="0">
              <a:spcBef>
                <a:spcPts val="0"/>
              </a:spcBef>
              <a:buNone/>
              <a:defRPr sz="2101" b="0" cap="all" spc="150" baseline="0">
                <a:solidFill>
                  <a:schemeClr val="accent1"/>
                </a:solidFill>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914401" y="2717800"/>
            <a:ext cx="3810000" cy="3454400"/>
          </a:xfrm>
        </p:spPr>
        <p:txBody>
          <a:bodyPr>
            <a:noAutofit/>
          </a:bodyPr>
          <a:lstStyle>
            <a:lvl1pPr>
              <a:defRPr sz="2101"/>
            </a:lvl1pPr>
            <a:lvl2pPr>
              <a:defRPr sz="1800"/>
            </a:lvl2pPr>
            <a:lvl3pPr>
              <a:defRPr sz="1500"/>
            </a:lvl3pPr>
            <a:lvl4pPr>
              <a:defRPr sz="1500"/>
            </a:lvl4pPr>
            <a:lvl5pPr>
              <a:defRPr sz="1500"/>
            </a:lvl5pPr>
            <a:lvl6pPr>
              <a:defRPr sz="1500"/>
            </a:lvl6pPr>
            <a:lvl7pPr>
              <a:defRPr sz="1500" baseline="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73752" y="1701800"/>
            <a:ext cx="3813048" cy="914400"/>
          </a:xfrm>
        </p:spPr>
        <p:txBody>
          <a:bodyPr anchor="b">
            <a:normAutofit/>
          </a:bodyPr>
          <a:lstStyle>
            <a:lvl1pPr marL="0" indent="0">
              <a:spcBef>
                <a:spcPts val="0"/>
              </a:spcBef>
              <a:buNone/>
              <a:defRPr sz="2101" b="0" cap="all" spc="150" baseline="0">
                <a:solidFill>
                  <a:schemeClr val="accent1"/>
                </a:solidFill>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876801" y="2717800"/>
            <a:ext cx="3810000" cy="3454400"/>
          </a:xfrm>
        </p:spPr>
        <p:txBody>
          <a:bodyPr>
            <a:noAutofit/>
          </a:bodyPr>
          <a:lstStyle>
            <a:lvl1pPr>
              <a:defRPr sz="2101"/>
            </a:lvl1pPr>
            <a:lvl2pPr>
              <a:defRPr sz="1800"/>
            </a:lvl2pPr>
            <a:lvl3pPr>
              <a:defRPr sz="1500"/>
            </a:lvl3pPr>
            <a:lvl4pPr>
              <a:defRPr sz="1500"/>
            </a:lvl4pPr>
            <a:lvl5pPr>
              <a:defRPr sz="1500"/>
            </a:lvl5pPr>
            <a:lvl6pPr>
              <a:defRPr sz="1500" baseline="0"/>
            </a:lvl6pPr>
            <a:lvl7pPr>
              <a:defRPr sz="1500" baseline="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BCAD085-E8A6-8845-BD4E-CB4CCA059FC4}" type="datetimeFigureOut">
              <a:rPr lang="en-US" smtClean="0"/>
              <a:t>10/26/2024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78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BCAD085-E8A6-8845-BD4E-CB4CCA059FC4}" type="datetimeFigureOut">
              <a:rPr lang="en-US" smtClean="0"/>
              <a:t>10/26/2024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494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5487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701800"/>
            <a:ext cx="3048000" cy="2438400"/>
          </a:xfrm>
        </p:spPr>
        <p:txBody>
          <a:bodyPr anchor="b">
            <a:normAutofit/>
          </a:bodyPr>
          <a:lstStyle>
            <a:lvl1pPr algn="l">
              <a:defRPr sz="2101" b="0" cap="all" spc="15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914400" y="4241800"/>
            <a:ext cx="3048000" cy="1930400"/>
          </a:xfrm>
        </p:spPr>
        <p:txBody>
          <a:bodyPr>
            <a:normAutofit/>
          </a:bodyPr>
          <a:lstStyle>
            <a:lvl1pPr marL="0" indent="0">
              <a:buNone/>
              <a:defRPr sz="15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3" name="Content Placeholder 2"/>
          <p:cNvSpPr>
            <a:spLocks noGrp="1"/>
          </p:cNvSpPr>
          <p:nvPr>
            <p:ph idx="1"/>
          </p:nvPr>
        </p:nvSpPr>
        <p:spPr>
          <a:xfrm>
            <a:off x="4114800" y="584200"/>
            <a:ext cx="4572000" cy="558800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BCAD085-E8A6-8845-BD4E-CB4CCA059FC4}"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9672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701800"/>
            <a:ext cx="3048000" cy="2438400"/>
          </a:xfrm>
        </p:spPr>
        <p:txBody>
          <a:bodyPr anchor="b">
            <a:normAutofit/>
          </a:bodyPr>
          <a:lstStyle>
            <a:lvl1pPr algn="l">
              <a:defRPr sz="2101" b="0" cap="all" spc="15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914400" y="4241800"/>
            <a:ext cx="3048000" cy="1930400"/>
          </a:xfrm>
        </p:spPr>
        <p:txBody>
          <a:bodyPr>
            <a:normAutofit/>
          </a:bodyPr>
          <a:lstStyle>
            <a:lvl1pPr marL="0" indent="0">
              <a:buNone/>
              <a:defRPr sz="15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14800" y="584200"/>
            <a:ext cx="4572000" cy="5588000"/>
          </a:xfrm>
          <a:ln w="12700">
            <a:solidFill>
              <a:schemeClr val="bg1">
                <a:lumMod val="75000"/>
                <a:lumOff val="25000"/>
              </a:schemeClr>
            </a:solidFill>
            <a:miter lim="800000"/>
          </a:ln>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a:t>Click icon to add picture</a:t>
            </a:r>
            <a:endParaRPr/>
          </a:p>
        </p:txBody>
      </p:sp>
      <p:sp>
        <p:nvSpPr>
          <p:cNvPr id="5" name="Date Placeholder 4"/>
          <p:cNvSpPr>
            <a:spLocks noGrp="1"/>
          </p:cNvSpPr>
          <p:nvPr>
            <p:ph type="dt" sz="half" idx="10"/>
          </p:nvPr>
        </p:nvSpPr>
        <p:spPr/>
        <p:txBody>
          <a:bodyPr/>
          <a:lstStyle/>
          <a:p>
            <a:fld id="{5BCAD085-E8A6-8845-BD4E-CB4CCA059FC4}"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6379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1905" y="-3174"/>
            <a:ext cx="615155"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2" name="Title Placeholder 1"/>
          <p:cNvSpPr>
            <a:spLocks noGrp="1"/>
          </p:cNvSpPr>
          <p:nvPr>
            <p:ph type="title"/>
          </p:nvPr>
        </p:nvSpPr>
        <p:spPr>
          <a:xfrm>
            <a:off x="914401" y="274637"/>
            <a:ext cx="7772400"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1" y="1701797"/>
            <a:ext cx="7772400"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14400" y="6356353"/>
            <a:ext cx="1676400" cy="365125"/>
          </a:xfrm>
          <a:prstGeom prst="rect">
            <a:avLst/>
          </a:prstGeom>
        </p:spPr>
        <p:txBody>
          <a:bodyPr vert="horz" lIns="121899" tIns="60949" rIns="121899" bIns="60949" rtlCol="0" anchor="ctr"/>
          <a:lstStyle>
            <a:lvl1pPr algn="l">
              <a:defRPr sz="900">
                <a:solidFill>
                  <a:schemeClr val="tx1">
                    <a:tint val="75000"/>
                  </a:schemeClr>
                </a:solidFill>
              </a:defRPr>
            </a:lvl1pPr>
          </a:lstStyle>
          <a:p>
            <a:fld id="{5BCAD085-E8A6-8845-BD4E-CB4CCA059FC4}" type="datetimeFigureOut">
              <a:rPr lang="en-US" smtClean="0"/>
              <a:t>10/26/2024</a:t>
            </a:fld>
            <a:endParaRPr lang="en-US"/>
          </a:p>
        </p:txBody>
      </p:sp>
      <p:sp>
        <p:nvSpPr>
          <p:cNvPr id="5" name="Footer Placeholder 4"/>
          <p:cNvSpPr>
            <a:spLocks noGrp="1"/>
          </p:cNvSpPr>
          <p:nvPr>
            <p:ph type="ftr" sz="quarter" idx="3"/>
          </p:nvPr>
        </p:nvSpPr>
        <p:spPr>
          <a:xfrm>
            <a:off x="2590800" y="6356353"/>
            <a:ext cx="3962400" cy="365125"/>
          </a:xfrm>
          <a:prstGeom prst="rect">
            <a:avLst/>
          </a:prstGeom>
        </p:spPr>
        <p:txBody>
          <a:bodyPr vert="horz" lIns="121899" tIns="60949" rIns="121899" bIns="60949"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24801" y="6356353"/>
            <a:ext cx="762000" cy="365125"/>
          </a:xfrm>
          <a:prstGeom prst="rect">
            <a:avLst/>
          </a:prstGeom>
        </p:spPr>
        <p:txBody>
          <a:bodyPr vert="horz" lIns="121899" tIns="60949" rIns="121899" bIns="60949" rtlCol="0" anchor="ctr"/>
          <a:lstStyle>
            <a:lvl1pPr algn="r">
              <a:defRPr sz="9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6200166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84"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200"/>
        </a:spcBef>
        <a:buClr>
          <a:schemeClr val="accent1"/>
        </a:buClr>
        <a:buSzPct val="100000"/>
        <a:buFont typeface="Arial" pitchFamily="34" charset="0"/>
        <a:buChar char="•"/>
        <a:defRPr sz="2101" kern="1200">
          <a:solidFill>
            <a:schemeClr val="tx1"/>
          </a:solidFill>
          <a:latin typeface="+mn-lt"/>
          <a:ea typeface="+mn-ea"/>
          <a:cs typeface="+mn-cs"/>
        </a:defRPr>
      </a:lvl1pPr>
      <a:lvl2pPr marL="457242" indent="-173752" algn="l" defTabSz="914484"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2pPr>
      <a:lvl3pPr marL="685863" indent="-173752" algn="l" defTabSz="91448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3pPr>
      <a:lvl4pPr marL="914484" indent="-173752" algn="l" defTabSz="91448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4pPr>
      <a:lvl5pPr marL="1143104" indent="-173752" algn="l" defTabSz="91448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5pPr>
      <a:lvl6pPr marL="1371726" indent="-173752" algn="l" defTabSz="91448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6pPr>
      <a:lvl7pPr marL="1600347" indent="-173752" algn="l" defTabSz="914484"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7pPr>
      <a:lvl8pPr marL="1828967" indent="-173752" algn="l" defTabSz="914484" rtl="0" eaLnBrk="1" latinLnBrk="0" hangingPunct="1">
        <a:lnSpc>
          <a:spcPct val="90000"/>
        </a:lnSpc>
        <a:spcBef>
          <a:spcPts val="600"/>
        </a:spcBef>
        <a:buClr>
          <a:schemeClr val="accent1"/>
        </a:buClr>
        <a:buSzPct val="80000"/>
        <a:buFont typeface="Arial" pitchFamily="34" charset="0"/>
        <a:buChar char="•"/>
        <a:defRPr sz="1500" kern="1200" baseline="0">
          <a:solidFill>
            <a:schemeClr val="tx1"/>
          </a:solidFill>
          <a:latin typeface="+mn-lt"/>
          <a:ea typeface="+mn-ea"/>
          <a:cs typeface="+mn-cs"/>
        </a:defRPr>
      </a:lvl8pPr>
      <a:lvl9pPr marL="2057589" indent="-173752" algn="l" defTabSz="914484" rtl="0" eaLnBrk="1" latinLnBrk="0" hangingPunct="1">
        <a:lnSpc>
          <a:spcPct val="90000"/>
        </a:lnSpc>
        <a:spcBef>
          <a:spcPts val="600"/>
        </a:spcBef>
        <a:buClr>
          <a:schemeClr val="accent1"/>
        </a:buClr>
        <a:buSzPct val="80000"/>
        <a:buFont typeface="Arial" pitchFamily="34" charset="0"/>
        <a:buChar char="•"/>
        <a:defRPr sz="1500" kern="1200" baseline="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7B8A4-ABCC-D9A5-163D-95AADEB96E20}"/>
              </a:ext>
            </a:extLst>
          </p:cNvPr>
          <p:cNvSpPr/>
          <p:nvPr userDrawn="1"/>
        </p:nvSpPr>
        <p:spPr>
          <a:xfrm>
            <a:off x="868680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900"/>
          </a:p>
        </p:txBody>
      </p:sp>
      <p:sp>
        <p:nvSpPr>
          <p:cNvPr id="2" name="Title Placeholder 1"/>
          <p:cNvSpPr>
            <a:spLocks noGrp="1"/>
          </p:cNvSpPr>
          <p:nvPr>
            <p:ph type="title"/>
          </p:nvPr>
        </p:nvSpPr>
        <p:spPr>
          <a:xfrm>
            <a:off x="449263" y="583764"/>
            <a:ext cx="7777163" cy="960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49263" y="1991065"/>
            <a:ext cx="7777163" cy="42831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rot="16200000">
            <a:off x="6857999" y="2057003"/>
            <a:ext cx="4114800" cy="273844"/>
          </a:xfrm>
          <a:prstGeom prst="rect">
            <a:avLst/>
          </a:prstGeom>
        </p:spPr>
        <p:txBody>
          <a:bodyPr vert="horz" lIns="91440" tIns="45720" rIns="91440" bIns="45720" rtlCol="0" anchor="ctr"/>
          <a:lstStyle>
            <a:lvl1pPr algn="r">
              <a:defRPr sz="1050" b="1">
                <a:solidFill>
                  <a:schemeClr val="bg1"/>
                </a:solidFill>
              </a:defRPr>
            </a:lvl1pPr>
          </a:lstStyle>
          <a:p>
            <a:r>
              <a:rPr lang="en-ID" dirty="0"/>
              <a:t>PRESENTATION TITLE</a:t>
            </a:r>
          </a:p>
        </p:txBody>
      </p:sp>
      <p:sp>
        <p:nvSpPr>
          <p:cNvPr id="6" name="Slide Number Placeholder 5"/>
          <p:cNvSpPr>
            <a:spLocks noGrp="1"/>
          </p:cNvSpPr>
          <p:nvPr>
            <p:ph type="sldNum" sz="quarter" idx="4"/>
          </p:nvPr>
        </p:nvSpPr>
        <p:spPr>
          <a:xfrm>
            <a:off x="8686799" y="6356352"/>
            <a:ext cx="457200" cy="365125"/>
          </a:xfrm>
          <a:prstGeom prst="rect">
            <a:avLst/>
          </a:prstGeom>
        </p:spPr>
        <p:txBody>
          <a:bodyPr vert="horz" lIns="91440" tIns="45720" rIns="91440" bIns="45720" rtlCol="0" anchor="ctr"/>
          <a:lstStyle>
            <a:lvl1pPr algn="ctr">
              <a:defRPr sz="907" b="1">
                <a:solidFill>
                  <a:schemeClr val="bg1"/>
                </a:solidFill>
              </a:defRPr>
            </a:lvl1pPr>
          </a:lstStyle>
          <a:p>
            <a:fld id="{CF6F24BE-8BEB-403A-BDCC-38E201D0662D}" type="slidenum">
              <a:rPr lang="en-ID" smtClean="0"/>
              <a:pPr/>
              <a:t>‹#›</a:t>
            </a:fld>
            <a:endParaRPr lang="en-ID" dirty="0"/>
          </a:p>
        </p:txBody>
      </p:sp>
    </p:spTree>
    <p:extLst>
      <p:ext uri="{BB962C8B-B14F-4D97-AF65-F5344CB8AC3E}">
        <p14:creationId xmlns:p14="http://schemas.microsoft.com/office/powerpoint/2010/main" val="41438500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30000"/>
        </a:lnSpc>
        <a:spcBef>
          <a:spcPts val="10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99" userDrawn="1">
          <p15:clr>
            <a:srgbClr val="F26B43"/>
          </p15:clr>
        </p15:guide>
        <p15:guide id="2" orient="horz" pos="3240" userDrawn="1">
          <p15:clr>
            <a:srgbClr val="F26B43"/>
          </p15:clr>
        </p15:guide>
        <p15:guide id="3" pos="7773" userDrawn="1">
          <p15:clr>
            <a:srgbClr val="F26B43"/>
          </p15:clr>
        </p15:guide>
        <p15:guide id="4" pos="4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file:///C:\Users\roger\Downloads\SEC285%20Module%204%20BYOD%20Security%20Policy%20Roger%20Miller%20Final.docx" TargetMode="Externa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SEC285: Fundamentals of Information System Security</a:t>
            </a:r>
          </a:p>
        </p:txBody>
      </p:sp>
      <p:sp>
        <p:nvSpPr>
          <p:cNvPr id="3" name="Subtitle 2"/>
          <p:cNvSpPr>
            <a:spLocks noGrp="1"/>
          </p:cNvSpPr>
          <p:nvPr>
            <p:ph type="subTitle" idx="1"/>
          </p:nvPr>
        </p:nvSpPr>
        <p:spPr/>
        <p:txBody>
          <a:bodyPr/>
          <a:lstStyle/>
          <a:p>
            <a:r>
              <a:t>Module Deliverable Summary - Week 8</a:t>
            </a:r>
          </a:p>
          <a:p>
            <a:r>
              <a:t>Roger Miller</a:t>
            </a:r>
          </a:p>
          <a:p>
            <a:r>
              <a:t>October 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74637"/>
            <a:ext cx="7772400" cy="564459"/>
          </a:xfrm>
        </p:spPr>
        <p:txBody>
          <a:bodyPr>
            <a:normAutofit/>
          </a:bodyPr>
          <a:lstStyle/>
          <a:p>
            <a:pPr algn="ctr"/>
            <a:r>
              <a:rPr lang="en-US" sz="3000" dirty="0"/>
              <a:t>Conclusion</a:t>
            </a:r>
            <a:endParaRPr sz="3000" dirty="0"/>
          </a:p>
        </p:txBody>
      </p:sp>
      <p:sp>
        <p:nvSpPr>
          <p:cNvPr id="3" name="TextBox 2">
            <a:extLst>
              <a:ext uri="{FF2B5EF4-FFF2-40B4-BE49-F238E27FC236}">
                <a16:creationId xmlns:a16="http://schemas.microsoft.com/office/drawing/2014/main" id="{5072E298-DA0D-BA66-2141-F07A19AC3B2F}"/>
              </a:ext>
            </a:extLst>
          </p:cNvPr>
          <p:cNvSpPr txBox="1"/>
          <p:nvPr/>
        </p:nvSpPr>
        <p:spPr>
          <a:xfrm>
            <a:off x="1000461" y="882127"/>
            <a:ext cx="7401261" cy="1785104"/>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
                <a:schemeClr val="accent1">
                  <a:lumMod val="60000"/>
                  <a:lumOff val="40000"/>
                </a:schemeClr>
              </a:buClr>
              <a:buSzTx/>
              <a:tabLst/>
              <a:defRPr/>
            </a:pPr>
            <a:r>
              <a:rPr kumimoji="0" lang="en-US" altLang="en-US" sz="2000" b="0" i="1" u="none" strike="noStrike" kern="1200" cap="none" spc="0" normalizeH="0" baseline="0" noProof="0" dirty="0">
                <a:ln>
                  <a:noFill/>
                </a:ln>
                <a:solidFill>
                  <a:prstClr val="white"/>
                </a:solidFill>
                <a:effectLst/>
                <a:uLnTx/>
                <a:uFillTx/>
                <a:latin typeface="+mj-lt"/>
                <a:ea typeface="+mn-ea"/>
                <a:cs typeface="+mn-cs"/>
              </a:rPr>
              <a:t>Summary of Key Activities</a:t>
            </a:r>
          </a:p>
          <a:p>
            <a:pPr marL="285750" marR="0" lvl="0" indent="-285750" algn="l" defTabSz="914400" rtl="0" eaLnBrk="0" fontAlgn="base" latinLnBrk="0" hangingPunct="0">
              <a:lnSpc>
                <a:spcPct val="100000"/>
              </a:lnSpc>
              <a:spcBef>
                <a:spcPct val="0"/>
              </a:spcBef>
              <a:spcAft>
                <a:spcPct val="0"/>
              </a:spcAft>
              <a:buClr>
                <a:schemeClr val="accent1">
                  <a:lumMod val="60000"/>
                  <a:lumOff val="40000"/>
                </a:schemeClr>
              </a:buClr>
              <a:buSzTx/>
              <a:buFont typeface="Wingdings" panose="05000000000000000000" pitchFamily="2" charset="2"/>
              <a:buChar char="ü"/>
              <a:tabLst/>
              <a:defRPr/>
            </a:pPr>
            <a:r>
              <a:rPr kumimoji="0" lang="en-US" altLang="en-US" sz="1800" b="0" i="1" u="none" strike="noStrike" kern="1200" cap="none" spc="0" normalizeH="0" baseline="0" noProof="0" dirty="0">
                <a:ln>
                  <a:noFill/>
                </a:ln>
                <a:solidFill>
                  <a:prstClr val="white"/>
                </a:solidFill>
                <a:effectLst/>
                <a:uLnTx/>
                <a:uFillTx/>
                <a:ea typeface="+mn-ea"/>
                <a:cs typeface="+mn-cs"/>
              </a:rPr>
              <a:t>Configured MFA and tested it successfully.</a:t>
            </a:r>
            <a:endParaRPr kumimoji="0" lang="en-US" altLang="en-US"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914400" rtl="0" eaLnBrk="0" fontAlgn="base" latinLnBrk="0" hangingPunct="0">
              <a:lnSpc>
                <a:spcPct val="100000"/>
              </a:lnSpc>
              <a:spcBef>
                <a:spcPct val="0"/>
              </a:spcBef>
              <a:spcAft>
                <a:spcPct val="0"/>
              </a:spcAft>
              <a:buClr>
                <a:schemeClr val="accent1">
                  <a:lumMod val="60000"/>
                  <a:lumOff val="40000"/>
                </a:schemeClr>
              </a:buClr>
              <a:buSzTx/>
              <a:buFont typeface="Wingdings" panose="05000000000000000000" pitchFamily="2" charset="2"/>
              <a:buChar char="ü"/>
              <a:tabLst/>
              <a:defRPr/>
            </a:pPr>
            <a:r>
              <a:rPr kumimoji="0" lang="en-US" altLang="en-US" sz="1800" b="0" i="1" u="none" strike="noStrike" kern="1200" cap="none" spc="0" normalizeH="0" baseline="0" noProof="0" dirty="0">
                <a:ln>
                  <a:noFill/>
                </a:ln>
                <a:solidFill>
                  <a:prstClr val="white"/>
                </a:solidFill>
                <a:effectLst/>
                <a:uLnTx/>
                <a:uFillTx/>
                <a:ea typeface="+mn-ea"/>
                <a:cs typeface="+mn-cs"/>
              </a:rPr>
              <a:t>Reduced open ports via firewall (Nmap).</a:t>
            </a:r>
            <a:endParaRPr kumimoji="0" lang="en-US" altLang="en-US"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914400" rtl="0" eaLnBrk="0" fontAlgn="base" latinLnBrk="0" hangingPunct="0">
              <a:lnSpc>
                <a:spcPct val="100000"/>
              </a:lnSpc>
              <a:spcBef>
                <a:spcPct val="0"/>
              </a:spcBef>
              <a:spcAft>
                <a:spcPct val="0"/>
              </a:spcAft>
              <a:buClr>
                <a:schemeClr val="accent1">
                  <a:lumMod val="60000"/>
                  <a:lumOff val="40000"/>
                </a:schemeClr>
              </a:buClr>
              <a:buSzTx/>
              <a:buFont typeface="Wingdings" panose="05000000000000000000" pitchFamily="2" charset="2"/>
              <a:buChar char="ü"/>
              <a:tabLst/>
              <a:defRPr/>
            </a:pPr>
            <a:r>
              <a:rPr kumimoji="0" lang="en-US" altLang="en-US" sz="1800" b="0" i="1" u="none" strike="noStrike" kern="1200" cap="none" spc="0" normalizeH="0" baseline="0" noProof="0" dirty="0">
                <a:ln>
                  <a:noFill/>
                </a:ln>
                <a:solidFill>
                  <a:prstClr val="white"/>
                </a:solidFill>
                <a:effectLst/>
                <a:uLnTx/>
                <a:uFillTx/>
                <a:ea typeface="+mn-ea"/>
                <a:cs typeface="+mn-cs"/>
              </a:rPr>
              <a:t>Created a BYOD Security Policy.</a:t>
            </a:r>
            <a:endParaRPr kumimoji="0" lang="en-US" altLang="en-US"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914400" rtl="0" eaLnBrk="0" fontAlgn="base" latinLnBrk="0" hangingPunct="0">
              <a:lnSpc>
                <a:spcPct val="100000"/>
              </a:lnSpc>
              <a:spcBef>
                <a:spcPct val="0"/>
              </a:spcBef>
              <a:spcAft>
                <a:spcPct val="0"/>
              </a:spcAft>
              <a:buClr>
                <a:schemeClr val="accent1">
                  <a:lumMod val="60000"/>
                  <a:lumOff val="40000"/>
                </a:schemeClr>
              </a:buClr>
              <a:buSzTx/>
              <a:buFont typeface="Wingdings" panose="05000000000000000000" pitchFamily="2" charset="2"/>
              <a:buChar char="ü"/>
              <a:tabLst/>
              <a:defRPr/>
            </a:pPr>
            <a:r>
              <a:rPr kumimoji="0" lang="en-US" altLang="en-US" sz="1800" b="0" i="1" u="none" strike="noStrike" kern="1200" cap="none" spc="0" normalizeH="0" baseline="0" noProof="0" dirty="0">
                <a:ln>
                  <a:noFill/>
                </a:ln>
                <a:solidFill>
                  <a:prstClr val="white"/>
                </a:solidFill>
                <a:effectLst/>
                <a:uLnTx/>
                <a:uFillTx/>
                <a:ea typeface="+mn-ea"/>
                <a:cs typeface="+mn-cs"/>
              </a:rPr>
              <a:t>Completed PGP encryption and decryption.</a:t>
            </a:r>
            <a:endParaRPr kumimoji="0" lang="en-US" altLang="en-US" sz="1800" b="0" i="0" u="none" strike="noStrike" kern="1200" cap="none" spc="0" normalizeH="0" baseline="0" noProof="0" dirty="0">
              <a:ln>
                <a:noFill/>
              </a:ln>
              <a:solidFill>
                <a:prstClr val="white"/>
              </a:solidFill>
              <a:effectLst/>
              <a:uLnTx/>
              <a:uFillTx/>
              <a:ea typeface="+mn-ea"/>
              <a:cs typeface="+mn-cs"/>
            </a:endParaRPr>
          </a:p>
          <a:p>
            <a:pPr marL="285750" marR="0" lvl="0" indent="-285750" algn="l" defTabSz="914400" rtl="0" eaLnBrk="0" fontAlgn="base" latinLnBrk="0" hangingPunct="0">
              <a:lnSpc>
                <a:spcPct val="100000"/>
              </a:lnSpc>
              <a:spcBef>
                <a:spcPct val="0"/>
              </a:spcBef>
              <a:spcAft>
                <a:spcPct val="0"/>
              </a:spcAft>
              <a:buClr>
                <a:schemeClr val="accent1">
                  <a:lumMod val="60000"/>
                  <a:lumOff val="40000"/>
                </a:schemeClr>
              </a:buClr>
              <a:buSzTx/>
              <a:buFont typeface="Wingdings" panose="05000000000000000000" pitchFamily="2" charset="2"/>
              <a:buChar char="ü"/>
              <a:tabLst/>
              <a:defRPr/>
            </a:pPr>
            <a:r>
              <a:rPr kumimoji="0" lang="en-US" altLang="en-US" sz="1800" b="0" i="1" u="none" strike="noStrike" kern="1200" cap="none" spc="0" normalizeH="0" baseline="0" noProof="0" dirty="0">
                <a:ln>
                  <a:noFill/>
                </a:ln>
                <a:solidFill>
                  <a:prstClr val="white"/>
                </a:solidFill>
                <a:effectLst/>
                <a:uLnTx/>
                <a:uFillTx/>
                <a:ea typeface="+mn-ea"/>
                <a:cs typeface="+mn-cs"/>
              </a:rPr>
              <a:t>Conducted vulnerability assessments (Nmap, </a:t>
            </a:r>
            <a:r>
              <a:rPr kumimoji="0" lang="en-US" altLang="en-US" sz="1800" b="0" i="1" u="none" strike="noStrike" kern="1200" cap="none" spc="0" normalizeH="0" baseline="0" noProof="0" dirty="0" err="1">
                <a:ln>
                  <a:noFill/>
                </a:ln>
                <a:solidFill>
                  <a:prstClr val="white"/>
                </a:solidFill>
                <a:effectLst/>
                <a:uLnTx/>
                <a:uFillTx/>
                <a:ea typeface="+mn-ea"/>
                <a:cs typeface="+mn-cs"/>
              </a:rPr>
              <a:t>NetCat</a:t>
            </a:r>
            <a:r>
              <a:rPr kumimoji="0" lang="en-US" altLang="en-US" sz="1800" b="0" i="1" u="none" strike="noStrike" kern="1200" cap="none" spc="0" normalizeH="0" baseline="0" noProof="0" dirty="0">
                <a:ln>
                  <a:noFill/>
                </a:ln>
                <a:solidFill>
                  <a:prstClr val="white"/>
                </a:solidFill>
                <a:effectLst/>
                <a:uLnTx/>
                <a:uFillTx/>
                <a:ea typeface="+mn-ea"/>
                <a:cs typeface="+mn-cs"/>
              </a:rPr>
              <a:t>, Nessus, Wireshark).</a:t>
            </a:r>
            <a:r>
              <a:rPr kumimoji="0" lang="en-US" altLang="en-US" sz="1800" b="0" i="0" u="none" strike="noStrike" kern="1200" cap="none" spc="0" normalizeH="0" baseline="0" noProof="0" dirty="0">
                <a:ln>
                  <a:noFill/>
                </a:ln>
                <a:solidFill>
                  <a:prstClr val="white"/>
                </a:solidFill>
                <a:effectLst/>
                <a:uLnTx/>
                <a:uFillTx/>
                <a:ea typeface="+mn-ea"/>
                <a:cs typeface="+mn-cs"/>
              </a:rPr>
              <a:t> </a:t>
            </a:r>
          </a:p>
        </p:txBody>
      </p:sp>
      <p:sp>
        <p:nvSpPr>
          <p:cNvPr id="5" name="TextBox 4">
            <a:extLst>
              <a:ext uri="{FF2B5EF4-FFF2-40B4-BE49-F238E27FC236}">
                <a16:creationId xmlns:a16="http://schemas.microsoft.com/office/drawing/2014/main" id="{9E134721-FA37-CE72-D979-28B007851348}"/>
              </a:ext>
            </a:extLst>
          </p:cNvPr>
          <p:cNvSpPr txBox="1"/>
          <p:nvPr/>
        </p:nvSpPr>
        <p:spPr>
          <a:xfrm>
            <a:off x="1065007" y="2781057"/>
            <a:ext cx="7578762" cy="2062103"/>
          </a:xfrm>
          <a:prstGeom prst="rect">
            <a:avLst/>
          </a:prstGeom>
          <a:noFill/>
        </p:spPr>
        <p:txBody>
          <a:bodyPr wrap="square" rtlCol="0">
            <a:spAutoFit/>
          </a:bodyPr>
          <a:lstStyle/>
          <a:p>
            <a:r>
              <a:rPr lang="en-US" sz="2000" dirty="0">
                <a:latin typeface="+mj-lt"/>
              </a:rPr>
              <a:t>Knowledge and Skills Gained</a:t>
            </a:r>
            <a:br>
              <a:rPr lang="en-US" sz="1800" dirty="0"/>
            </a:br>
            <a:r>
              <a:rPr lang="en-US" sz="1800" dirty="0"/>
              <a:t>Throughout this project, I developed a deeper understanding of essential security principles, including data protection, access control, and vulnerability management. I enhanced my technical skills by configuring security tools and implementing security measures effectively. Additionally, creating and presenting security documentation helped strengthen my communication skills, enabling me to convey complex information clearly and professionally.</a:t>
            </a:r>
          </a:p>
        </p:txBody>
      </p:sp>
      <p:sp>
        <p:nvSpPr>
          <p:cNvPr id="6" name="TextBox 5">
            <a:extLst>
              <a:ext uri="{FF2B5EF4-FFF2-40B4-BE49-F238E27FC236}">
                <a16:creationId xmlns:a16="http://schemas.microsoft.com/office/drawing/2014/main" id="{5B41E632-3C29-B17F-2EF6-AE70F747E5FF}"/>
              </a:ext>
            </a:extLst>
          </p:cNvPr>
          <p:cNvSpPr txBox="1"/>
          <p:nvPr/>
        </p:nvSpPr>
        <p:spPr>
          <a:xfrm>
            <a:off x="1065007" y="5163670"/>
            <a:ext cx="7089290" cy="954107"/>
          </a:xfrm>
          <a:prstGeom prst="rect">
            <a:avLst/>
          </a:prstGeom>
          <a:noFill/>
        </p:spPr>
        <p:txBody>
          <a:bodyPr wrap="square" rtlCol="0">
            <a:spAutoFit/>
          </a:bodyPr>
          <a:lstStyle/>
          <a:p>
            <a:r>
              <a:rPr lang="en-US" sz="2000" dirty="0">
                <a:latin typeface="+mj-lt"/>
              </a:rPr>
              <a:t>Reflection</a:t>
            </a:r>
            <a:br>
              <a:rPr lang="en-US" sz="1800" dirty="0"/>
            </a:br>
            <a:r>
              <a:rPr lang="en-US" sz="1800" dirty="0"/>
              <a:t>This project provided hands-on experience in cybersecurity, building my confidence in applying security practices to real-world situations.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990F-6857-00AB-1E19-84067B172E3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77DEFB1B-9E76-3595-713C-73D7DE7B3A30}"/>
              </a:ext>
            </a:extLst>
          </p:cNvPr>
          <p:cNvSpPr>
            <a:spLocks noGrp="1"/>
          </p:cNvSpPr>
          <p:nvPr>
            <p:ph idx="1"/>
          </p:nvPr>
        </p:nvSpPr>
        <p:spPr/>
        <p:txBody>
          <a:bodyPr/>
          <a:lstStyle/>
          <a:p>
            <a:pPr>
              <a:buFont typeface="Wingdings" panose="05000000000000000000" pitchFamily="2" charset="2"/>
              <a:buChar char="§"/>
            </a:pPr>
            <a:r>
              <a:rPr lang="en-US" dirty="0"/>
              <a:t>Introduction</a:t>
            </a:r>
          </a:p>
          <a:p>
            <a:pPr>
              <a:buFont typeface="Wingdings" panose="05000000000000000000" pitchFamily="2" charset="2"/>
              <a:buChar char="§"/>
            </a:pPr>
            <a:r>
              <a:rPr lang="en-US" dirty="0"/>
              <a:t>Multifactor Authentication (MFA) Setup</a:t>
            </a:r>
          </a:p>
          <a:p>
            <a:pPr>
              <a:buFont typeface="Wingdings" panose="05000000000000000000" pitchFamily="2" charset="2"/>
              <a:buChar char="§"/>
            </a:pPr>
            <a:r>
              <a:rPr lang="en-US" dirty="0"/>
              <a:t>Port Reduction via Firewall</a:t>
            </a:r>
          </a:p>
          <a:p>
            <a:pPr>
              <a:buFont typeface="Wingdings" panose="05000000000000000000" pitchFamily="2" charset="2"/>
              <a:buChar char="§"/>
            </a:pPr>
            <a:r>
              <a:rPr lang="en-US" dirty="0"/>
              <a:t>System Development Using Technological Principles</a:t>
            </a:r>
          </a:p>
          <a:p>
            <a:pPr>
              <a:buFont typeface="Wingdings" panose="05000000000000000000" pitchFamily="2" charset="2"/>
              <a:buChar char="§"/>
            </a:pPr>
            <a:r>
              <a:rPr lang="en-US" dirty="0"/>
              <a:t>Encryption and Decryption Using PGP</a:t>
            </a:r>
          </a:p>
          <a:p>
            <a:pPr>
              <a:buFont typeface="Wingdings" panose="05000000000000000000" pitchFamily="2" charset="2"/>
              <a:buChar char="§"/>
            </a:pPr>
            <a:r>
              <a:rPr lang="en-US" dirty="0"/>
              <a:t>Demonstrating Communication Skills – BYOD Security Policy</a:t>
            </a:r>
          </a:p>
          <a:p>
            <a:pPr>
              <a:buFont typeface="Wingdings" panose="05000000000000000000" pitchFamily="2" charset="2"/>
              <a:buChar char="§"/>
            </a:pPr>
            <a:r>
              <a:rPr lang="en-US" dirty="0"/>
              <a:t>System Testing and Experimentation Using Nmap and </a:t>
            </a:r>
            <a:r>
              <a:rPr lang="en-US" dirty="0" err="1"/>
              <a:t>NetCat</a:t>
            </a:r>
            <a:endParaRPr lang="en-US" dirty="0"/>
          </a:p>
          <a:p>
            <a:pPr>
              <a:buFont typeface="Wingdings" panose="05000000000000000000" pitchFamily="2" charset="2"/>
              <a:buChar char="§"/>
            </a:pPr>
            <a:r>
              <a:rPr lang="en-US" dirty="0"/>
              <a:t>System Testing and Experimentation Using Nessus and </a:t>
            </a:r>
            <a:r>
              <a:rPr lang="en-US" dirty="0" err="1"/>
              <a:t>WireShark</a:t>
            </a:r>
            <a:endParaRPr lang="en-US" dirty="0"/>
          </a:p>
          <a:p>
            <a:pPr>
              <a:buFont typeface="Wingdings" panose="05000000000000000000" pitchFamily="2" charset="2"/>
              <a:buChar char="§"/>
            </a:pPr>
            <a:r>
              <a:rPr lang="en-US" dirty="0"/>
              <a:t>Conclusion</a:t>
            </a:r>
          </a:p>
        </p:txBody>
      </p:sp>
    </p:spTree>
    <p:extLst>
      <p:ext uri="{BB962C8B-B14F-4D97-AF65-F5344CB8AC3E}">
        <p14:creationId xmlns:p14="http://schemas.microsoft.com/office/powerpoint/2010/main" val="167194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371600"/>
            <a:ext cx="7315200" cy="4572000"/>
          </a:xfrm>
          <a:prstGeom prst="rect">
            <a:avLst/>
          </a:prstGeom>
          <a:noFill/>
        </p:spPr>
        <p:txBody>
          <a:bodyPr wrap="none">
            <a:spAutoFit/>
          </a:bodyPr>
          <a:lstStyle/>
          <a:p>
            <a:endParaRPr dirty="0"/>
          </a:p>
          <a:p>
            <a:pPr>
              <a:defRPr sz="1800"/>
            </a:pPr>
            <a:r>
              <a:rPr dirty="0"/>
              <a:t>Learning Outcome: Evaluate alternative solutions to problems</a:t>
            </a:r>
            <a:br>
              <a:rPr dirty="0"/>
            </a:br>
            <a:r>
              <a:rPr dirty="0"/>
              <a:t>- Configured MFA using the Google Authenticator module.</a:t>
            </a:r>
            <a:br>
              <a:rPr dirty="0"/>
            </a:br>
            <a:r>
              <a:rPr dirty="0"/>
              <a:t>- Successfully tested the MFA logon screen with verification code requirements.</a:t>
            </a:r>
            <a:br>
              <a:rPr dirty="0"/>
            </a:br>
            <a:r>
              <a:rPr dirty="0"/>
              <a:t>- Screenshots included: Common-auth Configuration File, MFA Logon Screen.</a:t>
            </a:r>
          </a:p>
        </p:txBody>
      </p:sp>
      <p:sp>
        <p:nvSpPr>
          <p:cNvPr id="2" name="Title 1"/>
          <p:cNvSpPr>
            <a:spLocks noGrp="1"/>
          </p:cNvSpPr>
          <p:nvPr>
            <p:ph type="title"/>
          </p:nvPr>
        </p:nvSpPr>
        <p:spPr/>
        <p:txBody>
          <a:bodyPr/>
          <a:lstStyle/>
          <a:p>
            <a:r>
              <a:rPr dirty="0"/>
              <a:t>Multifactor Authentication (MFA) Setup</a:t>
            </a:r>
          </a:p>
        </p:txBody>
      </p:sp>
      <p:pic>
        <p:nvPicPr>
          <p:cNvPr id="7" name="Picture 6">
            <a:extLst>
              <a:ext uri="{FF2B5EF4-FFF2-40B4-BE49-F238E27FC236}">
                <a16:creationId xmlns:a16="http://schemas.microsoft.com/office/drawing/2014/main" id="{3AA1ED66-5498-57B0-4AF0-B64682D84C32}"/>
              </a:ext>
            </a:extLst>
          </p:cNvPr>
          <p:cNvPicPr>
            <a:picLocks noChangeAspect="1"/>
          </p:cNvPicPr>
          <p:nvPr/>
        </p:nvPicPr>
        <p:blipFill>
          <a:blip r:embed="rId2"/>
          <a:stretch>
            <a:fillRect/>
          </a:stretch>
        </p:blipFill>
        <p:spPr>
          <a:xfrm>
            <a:off x="914401" y="3064267"/>
            <a:ext cx="3619928" cy="2714946"/>
          </a:xfrm>
          <a:prstGeom prst="rect">
            <a:avLst/>
          </a:prstGeom>
        </p:spPr>
      </p:pic>
      <p:sp>
        <p:nvSpPr>
          <p:cNvPr id="8" name="TextBox 7">
            <a:extLst>
              <a:ext uri="{FF2B5EF4-FFF2-40B4-BE49-F238E27FC236}">
                <a16:creationId xmlns:a16="http://schemas.microsoft.com/office/drawing/2014/main" id="{90B43082-0137-A492-9906-087EA1F6C8A3}"/>
              </a:ext>
            </a:extLst>
          </p:cNvPr>
          <p:cNvSpPr txBox="1"/>
          <p:nvPr/>
        </p:nvSpPr>
        <p:spPr>
          <a:xfrm>
            <a:off x="914399" y="5779213"/>
            <a:ext cx="3619928" cy="954107"/>
          </a:xfrm>
          <a:prstGeom prst="rect">
            <a:avLst/>
          </a:prstGeom>
          <a:noFill/>
        </p:spPr>
        <p:txBody>
          <a:bodyPr wrap="square" rtlCol="0">
            <a:spAutoFit/>
          </a:bodyPr>
          <a:lstStyle/>
          <a:p>
            <a:pPr algn="ctr"/>
            <a:r>
              <a:rPr lang="en-US" sz="2800" b="0" dirty="0"/>
              <a:t>Common-auth Configuration File</a:t>
            </a:r>
            <a:endParaRPr lang="en-US" sz="2800" dirty="0"/>
          </a:p>
        </p:txBody>
      </p:sp>
      <p:pic>
        <p:nvPicPr>
          <p:cNvPr id="9" name="Picture 8">
            <a:extLst>
              <a:ext uri="{FF2B5EF4-FFF2-40B4-BE49-F238E27FC236}">
                <a16:creationId xmlns:a16="http://schemas.microsoft.com/office/drawing/2014/main" id="{5912B209-EBC8-44F9-4B86-D115EBAB9ACE}"/>
              </a:ext>
            </a:extLst>
          </p:cNvPr>
          <p:cNvPicPr>
            <a:picLocks noChangeAspect="1"/>
          </p:cNvPicPr>
          <p:nvPr/>
        </p:nvPicPr>
        <p:blipFill>
          <a:blip r:embed="rId3"/>
          <a:stretch>
            <a:fillRect/>
          </a:stretch>
        </p:blipFill>
        <p:spPr>
          <a:xfrm>
            <a:off x="5034414" y="3064267"/>
            <a:ext cx="3095038" cy="2714946"/>
          </a:xfrm>
          <a:prstGeom prst="rect">
            <a:avLst/>
          </a:prstGeom>
        </p:spPr>
      </p:pic>
      <p:sp>
        <p:nvSpPr>
          <p:cNvPr id="10" name="TextBox 9">
            <a:extLst>
              <a:ext uri="{FF2B5EF4-FFF2-40B4-BE49-F238E27FC236}">
                <a16:creationId xmlns:a16="http://schemas.microsoft.com/office/drawing/2014/main" id="{DF16ED7C-969A-DA0C-C3AF-4EEA85BBE1C2}"/>
              </a:ext>
            </a:extLst>
          </p:cNvPr>
          <p:cNvSpPr txBox="1"/>
          <p:nvPr/>
        </p:nvSpPr>
        <p:spPr>
          <a:xfrm>
            <a:off x="5189784" y="5816562"/>
            <a:ext cx="2784297" cy="954107"/>
          </a:xfrm>
          <a:prstGeom prst="rect">
            <a:avLst/>
          </a:prstGeom>
          <a:noFill/>
        </p:spPr>
        <p:txBody>
          <a:bodyPr wrap="square" rtlCol="0">
            <a:spAutoFit/>
          </a:bodyPr>
          <a:lstStyle/>
          <a:p>
            <a:pPr algn="ctr"/>
            <a:r>
              <a:rPr lang="en-US" sz="2800" b="0" dirty="0"/>
              <a:t>MFA Logon Screen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371600"/>
            <a:ext cx="7315200" cy="4572000"/>
          </a:xfrm>
          <a:prstGeom prst="rect">
            <a:avLst/>
          </a:prstGeom>
          <a:noFill/>
        </p:spPr>
        <p:txBody>
          <a:bodyPr wrap="none">
            <a:spAutoFit/>
          </a:bodyPr>
          <a:lstStyle/>
          <a:p>
            <a:endParaRPr dirty="0"/>
          </a:p>
          <a:p>
            <a:pPr>
              <a:defRPr sz="1800"/>
            </a:pPr>
            <a:r>
              <a:rPr dirty="0"/>
              <a:t>Learning Outcome: Analyze problems using methods, software, or equipment</a:t>
            </a:r>
            <a:br>
              <a:rPr dirty="0"/>
            </a:br>
            <a:r>
              <a:rPr dirty="0"/>
              <a:t>- Used Nmap to scan and assess open ports.</a:t>
            </a:r>
            <a:br>
              <a:rPr dirty="0"/>
            </a:br>
            <a:r>
              <a:rPr dirty="0"/>
              <a:t>- Implemented firewall rules to reduce open ports to five.</a:t>
            </a:r>
            <a:br>
              <a:rPr dirty="0"/>
            </a:br>
            <a:r>
              <a:rPr dirty="0"/>
              <a:t>- Screenshot included: Nmap scan results.</a:t>
            </a:r>
          </a:p>
        </p:txBody>
      </p:sp>
      <p:sp>
        <p:nvSpPr>
          <p:cNvPr id="2" name="Title 1"/>
          <p:cNvSpPr>
            <a:spLocks noGrp="1"/>
          </p:cNvSpPr>
          <p:nvPr>
            <p:ph type="title"/>
          </p:nvPr>
        </p:nvSpPr>
        <p:spPr/>
        <p:txBody>
          <a:bodyPr/>
          <a:lstStyle/>
          <a:p>
            <a:r>
              <a:rPr dirty="0"/>
              <a:t>Port Reduction via Firewall</a:t>
            </a:r>
          </a:p>
        </p:txBody>
      </p:sp>
      <p:pic>
        <p:nvPicPr>
          <p:cNvPr id="6" name="Picture 5">
            <a:extLst>
              <a:ext uri="{FF2B5EF4-FFF2-40B4-BE49-F238E27FC236}">
                <a16:creationId xmlns:a16="http://schemas.microsoft.com/office/drawing/2014/main" id="{C5C9E1DB-5B3E-24D2-E97D-7DBD3206016C}"/>
              </a:ext>
            </a:extLst>
          </p:cNvPr>
          <p:cNvPicPr>
            <a:picLocks noChangeAspect="1"/>
          </p:cNvPicPr>
          <p:nvPr/>
        </p:nvPicPr>
        <p:blipFill>
          <a:blip r:embed="rId2"/>
          <a:stretch>
            <a:fillRect/>
          </a:stretch>
        </p:blipFill>
        <p:spPr>
          <a:xfrm>
            <a:off x="827070" y="3005958"/>
            <a:ext cx="4323619" cy="1833170"/>
          </a:xfrm>
          <a:prstGeom prst="rect">
            <a:avLst/>
          </a:prstGeom>
        </p:spPr>
      </p:pic>
      <p:pic>
        <p:nvPicPr>
          <p:cNvPr id="7" name="Picture 6">
            <a:extLst>
              <a:ext uri="{FF2B5EF4-FFF2-40B4-BE49-F238E27FC236}">
                <a16:creationId xmlns:a16="http://schemas.microsoft.com/office/drawing/2014/main" id="{08BC51C5-3D60-1206-3EE8-918C516FD03C}"/>
              </a:ext>
            </a:extLst>
          </p:cNvPr>
          <p:cNvPicPr>
            <a:picLocks noChangeAspect="1"/>
          </p:cNvPicPr>
          <p:nvPr/>
        </p:nvPicPr>
        <p:blipFill>
          <a:blip r:embed="rId3"/>
          <a:stretch>
            <a:fillRect/>
          </a:stretch>
        </p:blipFill>
        <p:spPr>
          <a:xfrm>
            <a:off x="5238019" y="4377472"/>
            <a:ext cx="3715794" cy="2328889"/>
          </a:xfrm>
          <a:prstGeom prst="rect">
            <a:avLst/>
          </a:prstGeom>
        </p:spPr>
      </p:pic>
      <p:sp>
        <p:nvSpPr>
          <p:cNvPr id="8" name="TextBox 7">
            <a:extLst>
              <a:ext uri="{FF2B5EF4-FFF2-40B4-BE49-F238E27FC236}">
                <a16:creationId xmlns:a16="http://schemas.microsoft.com/office/drawing/2014/main" id="{39815DAE-E8C6-9D61-7470-2DCAC58D0C18}"/>
              </a:ext>
            </a:extLst>
          </p:cNvPr>
          <p:cNvSpPr txBox="1"/>
          <p:nvPr/>
        </p:nvSpPr>
        <p:spPr>
          <a:xfrm>
            <a:off x="5722706" y="3854252"/>
            <a:ext cx="3010329" cy="523220"/>
          </a:xfrm>
          <a:prstGeom prst="rect">
            <a:avLst/>
          </a:prstGeom>
          <a:noFill/>
        </p:spPr>
        <p:txBody>
          <a:bodyPr wrap="square" rtlCol="0">
            <a:spAutoFit/>
          </a:bodyPr>
          <a:lstStyle/>
          <a:p>
            <a:pPr algn="ctr"/>
            <a:r>
              <a:rPr lang="en-US" sz="2800" b="0" dirty="0"/>
              <a:t>Nmap Scan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7431" y="818354"/>
            <a:ext cx="7882668" cy="1446550"/>
          </a:xfrm>
          <a:prstGeom prst="rect">
            <a:avLst/>
          </a:prstGeom>
          <a:noFill/>
        </p:spPr>
        <p:txBody>
          <a:bodyPr wrap="square">
            <a:spAutoFit/>
          </a:bodyPr>
          <a:lstStyle/>
          <a:p>
            <a:r>
              <a:rPr lang="en-US" sz="2200" dirty="0"/>
              <a:t>Learning Outcome: Develop a System Utilizing Technological Principles
- Successfully constructed the project system without errors.
- Employed tools such as Kali Linux and configuration scripts.</a:t>
            </a:r>
          </a:p>
        </p:txBody>
      </p:sp>
      <p:sp>
        <p:nvSpPr>
          <p:cNvPr id="2" name="Title 1"/>
          <p:cNvSpPr>
            <a:spLocks noGrp="1"/>
          </p:cNvSpPr>
          <p:nvPr>
            <p:ph type="title"/>
          </p:nvPr>
        </p:nvSpPr>
        <p:spPr>
          <a:xfrm>
            <a:off x="828340" y="180658"/>
            <a:ext cx="7772400" cy="573442"/>
          </a:xfrm>
        </p:spPr>
        <p:txBody>
          <a:bodyPr/>
          <a:lstStyle/>
          <a:p>
            <a:r>
              <a:rPr lang="en-US" dirty="0"/>
              <a:t>System Development Using Technological Principles</a:t>
            </a:r>
            <a:endParaRPr dirty="0"/>
          </a:p>
        </p:txBody>
      </p:sp>
      <p:pic>
        <p:nvPicPr>
          <p:cNvPr id="3" name="Picture 2">
            <a:extLst>
              <a:ext uri="{FF2B5EF4-FFF2-40B4-BE49-F238E27FC236}">
                <a16:creationId xmlns:a16="http://schemas.microsoft.com/office/drawing/2014/main" id="{151F37BA-E4D2-AC1D-9D55-0E5BDA3B7BE7}"/>
              </a:ext>
            </a:extLst>
          </p:cNvPr>
          <p:cNvPicPr>
            <a:picLocks noChangeAspect="1"/>
          </p:cNvPicPr>
          <p:nvPr/>
        </p:nvPicPr>
        <p:blipFill>
          <a:blip r:embed="rId2"/>
          <a:stretch>
            <a:fillRect/>
          </a:stretch>
        </p:blipFill>
        <p:spPr>
          <a:xfrm>
            <a:off x="3451004" y="2806673"/>
            <a:ext cx="5501564" cy="3448127"/>
          </a:xfrm>
          <a:prstGeom prst="rect">
            <a:avLst/>
          </a:prstGeom>
        </p:spPr>
      </p:pic>
      <p:sp>
        <p:nvSpPr>
          <p:cNvPr id="5" name="TextBox 4">
            <a:extLst>
              <a:ext uri="{FF2B5EF4-FFF2-40B4-BE49-F238E27FC236}">
                <a16:creationId xmlns:a16="http://schemas.microsoft.com/office/drawing/2014/main" id="{C1F0EFC5-FCE8-644C-E703-77468A73E4C5}"/>
              </a:ext>
            </a:extLst>
          </p:cNvPr>
          <p:cNvSpPr txBox="1"/>
          <p:nvPr/>
        </p:nvSpPr>
        <p:spPr>
          <a:xfrm>
            <a:off x="697047" y="2269864"/>
            <a:ext cx="2753957" cy="2492990"/>
          </a:xfrm>
          <a:prstGeom prst="rect">
            <a:avLst/>
          </a:prstGeom>
          <a:noFill/>
        </p:spPr>
        <p:txBody>
          <a:bodyPr wrap="square" rtlCol="0">
            <a:spAutoFit/>
          </a:bodyPr>
          <a:lstStyle/>
          <a:p>
            <a:pPr>
              <a:spcBef>
                <a:spcPts val="0"/>
              </a:spcBef>
            </a:pPr>
            <a:r>
              <a:rPr lang="en-US" sz="1300" dirty="0"/>
              <a:t>What impact does the command '</a:t>
            </a:r>
            <a:r>
              <a:rPr lang="en-US" sz="1300" dirty="0" err="1"/>
              <a:t>sudo</a:t>
            </a:r>
            <a:r>
              <a:rPr lang="en-US" sz="1300" dirty="0"/>
              <a:t> iptables --policy INPUT DROP' have on access to computing resources?
Response: 
This command establishes the default policy to block all incoming traffic unless explicitly permitted by other rules, thereby enhancing security while potentially obstructing legitimate services if not appropriately configured.</a:t>
            </a:r>
          </a:p>
        </p:txBody>
      </p:sp>
      <p:sp>
        <p:nvSpPr>
          <p:cNvPr id="6" name="TextBox 5">
            <a:extLst>
              <a:ext uri="{FF2B5EF4-FFF2-40B4-BE49-F238E27FC236}">
                <a16:creationId xmlns:a16="http://schemas.microsoft.com/office/drawing/2014/main" id="{E85EED86-FE1C-9E77-DE6F-68CBE19E7425}"/>
              </a:ext>
            </a:extLst>
          </p:cNvPr>
          <p:cNvSpPr txBox="1"/>
          <p:nvPr/>
        </p:nvSpPr>
        <p:spPr>
          <a:xfrm>
            <a:off x="3606503" y="6383308"/>
            <a:ext cx="5190565" cy="400110"/>
          </a:xfrm>
          <a:prstGeom prst="rect">
            <a:avLst/>
          </a:prstGeom>
          <a:noFill/>
        </p:spPr>
        <p:txBody>
          <a:bodyPr wrap="square" rtlCol="0">
            <a:spAutoFit/>
          </a:bodyPr>
          <a:lstStyle/>
          <a:p>
            <a:pPr algn="ctr"/>
            <a:r>
              <a:rPr lang="en-US" sz="2000"/>
              <a:t>Nmap Scan Results for Firewall Assessment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927777"/>
            <a:ext cx="8229601" cy="1846659"/>
          </a:xfrm>
          <a:prstGeom prst="rect">
            <a:avLst/>
          </a:prstGeom>
          <a:noFill/>
        </p:spPr>
        <p:txBody>
          <a:bodyPr wrap="square">
            <a:spAutoFit/>
          </a:bodyPr>
          <a:lstStyle/>
          <a:p>
            <a:endParaRPr dirty="0"/>
          </a:p>
          <a:p>
            <a:pPr>
              <a:defRPr sz="1800"/>
            </a:pPr>
            <a:r>
              <a:rPr dirty="0"/>
              <a:t>Learning Outcome: Identify unknown problems using mathematical and scientific methods</a:t>
            </a:r>
            <a:br>
              <a:rPr dirty="0"/>
            </a:br>
            <a:r>
              <a:rPr dirty="0"/>
              <a:t>- Performed both encryption and decryption using PGP.</a:t>
            </a:r>
            <a:br>
              <a:rPr dirty="0"/>
            </a:br>
            <a:r>
              <a:rPr dirty="0"/>
              <a:t>- Screenshots included: File Encryption, File Decryption.</a:t>
            </a:r>
            <a:br>
              <a:rPr dirty="0"/>
            </a:br>
            <a:r>
              <a:rPr dirty="0"/>
              <a:t>- Demonstrated secure data handling and cryptographic methods.</a:t>
            </a:r>
          </a:p>
        </p:txBody>
      </p:sp>
      <p:sp>
        <p:nvSpPr>
          <p:cNvPr id="2" name="Title 1"/>
          <p:cNvSpPr>
            <a:spLocks noGrp="1"/>
          </p:cNvSpPr>
          <p:nvPr>
            <p:ph type="title"/>
          </p:nvPr>
        </p:nvSpPr>
        <p:spPr>
          <a:xfrm>
            <a:off x="914399" y="0"/>
            <a:ext cx="7772400" cy="1223963"/>
          </a:xfrm>
        </p:spPr>
        <p:txBody>
          <a:bodyPr/>
          <a:lstStyle/>
          <a:p>
            <a:r>
              <a:rPr dirty="0"/>
              <a:t>Encryption and Decryption Using PGP</a:t>
            </a:r>
          </a:p>
        </p:txBody>
      </p:sp>
      <p:pic>
        <p:nvPicPr>
          <p:cNvPr id="5" name="Picture 4">
            <a:extLst>
              <a:ext uri="{FF2B5EF4-FFF2-40B4-BE49-F238E27FC236}">
                <a16:creationId xmlns:a16="http://schemas.microsoft.com/office/drawing/2014/main" id="{A737D1A2-C9E4-A4DD-5CB1-3B66148C8790}"/>
              </a:ext>
            </a:extLst>
          </p:cNvPr>
          <p:cNvPicPr>
            <a:picLocks noChangeAspect="1"/>
          </p:cNvPicPr>
          <p:nvPr/>
        </p:nvPicPr>
        <p:blipFill>
          <a:blip r:embed="rId2"/>
          <a:stretch>
            <a:fillRect/>
          </a:stretch>
        </p:blipFill>
        <p:spPr>
          <a:xfrm>
            <a:off x="914399" y="2854059"/>
            <a:ext cx="3568092" cy="3126461"/>
          </a:xfrm>
          <a:prstGeom prst="rect">
            <a:avLst/>
          </a:prstGeom>
        </p:spPr>
      </p:pic>
      <p:pic>
        <p:nvPicPr>
          <p:cNvPr id="6" name="Picture 5">
            <a:extLst>
              <a:ext uri="{FF2B5EF4-FFF2-40B4-BE49-F238E27FC236}">
                <a16:creationId xmlns:a16="http://schemas.microsoft.com/office/drawing/2014/main" id="{88CC26B9-B914-A917-9895-362099604436}"/>
              </a:ext>
            </a:extLst>
          </p:cNvPr>
          <p:cNvPicPr>
            <a:picLocks noChangeAspect="1"/>
          </p:cNvPicPr>
          <p:nvPr/>
        </p:nvPicPr>
        <p:blipFill>
          <a:blip r:embed="rId3"/>
          <a:stretch>
            <a:fillRect/>
          </a:stretch>
        </p:blipFill>
        <p:spPr>
          <a:xfrm>
            <a:off x="5282813" y="2855779"/>
            <a:ext cx="3568092" cy="3124741"/>
          </a:xfrm>
          <a:prstGeom prst="rect">
            <a:avLst/>
          </a:prstGeom>
        </p:spPr>
      </p:pic>
      <p:sp>
        <p:nvSpPr>
          <p:cNvPr id="7" name="TextBox 6">
            <a:extLst>
              <a:ext uri="{FF2B5EF4-FFF2-40B4-BE49-F238E27FC236}">
                <a16:creationId xmlns:a16="http://schemas.microsoft.com/office/drawing/2014/main" id="{C687E6D7-92AE-EDF6-8B5B-078CA56FA717}"/>
              </a:ext>
            </a:extLst>
          </p:cNvPr>
          <p:cNvSpPr txBox="1"/>
          <p:nvPr/>
        </p:nvSpPr>
        <p:spPr>
          <a:xfrm>
            <a:off x="873303" y="6060143"/>
            <a:ext cx="3568092" cy="523220"/>
          </a:xfrm>
          <a:prstGeom prst="rect">
            <a:avLst/>
          </a:prstGeom>
          <a:noFill/>
        </p:spPr>
        <p:txBody>
          <a:bodyPr wrap="square" rtlCol="0">
            <a:spAutoFit/>
          </a:bodyPr>
          <a:lstStyle/>
          <a:p>
            <a:pPr algn="ctr"/>
            <a:r>
              <a:rPr lang="en-US" sz="2800" b="0" dirty="0"/>
              <a:t>File Encryption</a:t>
            </a:r>
            <a:endParaRPr lang="en-US" sz="2800" dirty="0"/>
          </a:p>
        </p:txBody>
      </p:sp>
      <p:sp>
        <p:nvSpPr>
          <p:cNvPr id="8" name="TextBox 7">
            <a:extLst>
              <a:ext uri="{FF2B5EF4-FFF2-40B4-BE49-F238E27FC236}">
                <a16:creationId xmlns:a16="http://schemas.microsoft.com/office/drawing/2014/main" id="{8724F1D7-30EC-714D-9E13-44EB87FA2B29}"/>
              </a:ext>
            </a:extLst>
          </p:cNvPr>
          <p:cNvSpPr txBox="1"/>
          <p:nvPr/>
        </p:nvSpPr>
        <p:spPr>
          <a:xfrm>
            <a:off x="5282813" y="6060143"/>
            <a:ext cx="3568092" cy="523220"/>
          </a:xfrm>
          <a:prstGeom prst="rect">
            <a:avLst/>
          </a:prstGeom>
          <a:noFill/>
        </p:spPr>
        <p:txBody>
          <a:bodyPr wrap="square" rtlCol="0">
            <a:spAutoFit/>
          </a:bodyPr>
          <a:lstStyle/>
          <a:p>
            <a:pPr algn="ctr"/>
            <a:r>
              <a:rPr lang="en-US" sz="2800" b="0" dirty="0"/>
              <a:t>File Decryption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1" y="860909"/>
            <a:ext cx="8229599" cy="1708160"/>
          </a:xfrm>
          <a:prstGeom prst="rect">
            <a:avLst/>
          </a:prstGeom>
          <a:noFill/>
        </p:spPr>
        <p:txBody>
          <a:bodyPr wrap="square">
            <a:spAutoFit/>
          </a:bodyPr>
          <a:lstStyle/>
          <a:p>
            <a:r>
              <a:rPr lang="en-US" sz="2100" dirty="0"/>
              <a:t>Learning Outcome: Operate a system based on technology principles</a:t>
            </a:r>
          </a:p>
          <a:p>
            <a:pPr marL="342900" indent="-342900">
              <a:buFont typeface="Arial" panose="020B0604020202020204" pitchFamily="34" charset="0"/>
              <a:buChar char="•"/>
            </a:pPr>
            <a:r>
              <a:rPr lang="en-US" sz="2100" dirty="0"/>
              <a:t>Communicated policy requirements clearly to ensure accessibility for employees and other stakeholders.</a:t>
            </a:r>
          </a:p>
          <a:p>
            <a:pPr marL="342900" indent="-342900">
              <a:buFont typeface="Arial" panose="020B0604020202020204" pitchFamily="34" charset="0"/>
              <a:buChar char="•"/>
            </a:pPr>
            <a:r>
              <a:rPr lang="en-US" sz="2100" dirty="0"/>
              <a:t>Addressed device compliance, security, and access control.
Guaranteed compliance with HIPAA and PCI-DSS.</a:t>
            </a:r>
            <a:endParaRPr sz="2100" dirty="0"/>
          </a:p>
        </p:txBody>
      </p:sp>
      <p:sp>
        <p:nvSpPr>
          <p:cNvPr id="2" name="Title 1"/>
          <p:cNvSpPr>
            <a:spLocks noGrp="1"/>
          </p:cNvSpPr>
          <p:nvPr>
            <p:ph type="title"/>
          </p:nvPr>
        </p:nvSpPr>
        <p:spPr>
          <a:xfrm>
            <a:off x="914401" y="246833"/>
            <a:ext cx="7772400" cy="511272"/>
          </a:xfrm>
        </p:spPr>
        <p:txBody>
          <a:bodyPr>
            <a:normAutofit fontScale="90000"/>
          </a:bodyPr>
          <a:lstStyle/>
          <a:p>
            <a:pPr algn="just"/>
            <a:r>
              <a:rPr lang="en-US" dirty="0"/>
              <a:t>Demonstrating Communication Skills – BYOD Security Policy</a:t>
            </a:r>
            <a:endParaRPr dirty="0"/>
          </a:p>
        </p:txBody>
      </p:sp>
      <p:sp>
        <p:nvSpPr>
          <p:cNvPr id="3" name="Rectangle: Folded Corner 2">
            <a:hlinkClick r:id="rId2" action="ppaction://hlinkfile"/>
            <a:extLst>
              <a:ext uri="{FF2B5EF4-FFF2-40B4-BE49-F238E27FC236}">
                <a16:creationId xmlns:a16="http://schemas.microsoft.com/office/drawing/2014/main" id="{FB668AD7-34F6-A232-04B1-60E78785CD7A}"/>
              </a:ext>
            </a:extLst>
          </p:cNvPr>
          <p:cNvSpPr/>
          <p:nvPr/>
        </p:nvSpPr>
        <p:spPr>
          <a:xfrm>
            <a:off x="3453026" y="2820424"/>
            <a:ext cx="2044132" cy="1982751"/>
          </a:xfrm>
          <a:prstGeom prst="foldedCorner">
            <a:avLst/>
          </a:prstGeom>
          <a:blipFill>
            <a:blip r:embed="rId3">
              <a:extLst>
                <a:ext uri="{96DAC541-7B7A-43D3-8B79-37D633B846F1}">
                  <asvg:svgBlip xmlns:asvg="http://schemas.microsoft.com/office/drawing/2016/SVG/main" r:embed="rId4"/>
                </a:ext>
              </a:extLst>
            </a:blip>
            <a:stretch>
              <a:fillRect/>
            </a:stretch>
          </a:blipFill>
          <a:effectLst>
            <a:glow rad="228600">
              <a:schemeClr val="accent1">
                <a:lumMod val="60000"/>
                <a:lumOff val="4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 name="TextBox 4">
            <a:extLst>
              <a:ext uri="{FF2B5EF4-FFF2-40B4-BE49-F238E27FC236}">
                <a16:creationId xmlns:a16="http://schemas.microsoft.com/office/drawing/2014/main" id="{F8030FC1-DA21-37EC-7E10-349AC7ECCAEA}"/>
              </a:ext>
            </a:extLst>
          </p:cNvPr>
          <p:cNvSpPr txBox="1"/>
          <p:nvPr/>
        </p:nvSpPr>
        <p:spPr>
          <a:xfrm>
            <a:off x="2886250" y="4977586"/>
            <a:ext cx="3371499" cy="1384995"/>
          </a:xfrm>
          <a:prstGeom prst="rect">
            <a:avLst/>
          </a:prstGeom>
          <a:noFill/>
        </p:spPr>
        <p:txBody>
          <a:bodyPr wrap="square" rtlCol="0">
            <a:spAutoFit/>
          </a:bodyPr>
          <a:lstStyle/>
          <a:p>
            <a:pPr algn="ctr"/>
            <a:r>
              <a:rPr lang="en-US" sz="2800" dirty="0"/>
              <a:t>Click the image to view the complete BYOD policy document.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371600"/>
            <a:ext cx="6145785" cy="1569660"/>
          </a:xfrm>
          <a:prstGeom prst="rect">
            <a:avLst/>
          </a:prstGeom>
          <a:noFill/>
        </p:spPr>
        <p:txBody>
          <a:bodyPr wrap="none">
            <a:spAutoFit/>
          </a:bodyPr>
          <a:lstStyle/>
          <a:p>
            <a:endParaRPr dirty="0"/>
          </a:p>
          <a:p>
            <a:pPr>
              <a:defRPr sz="1800"/>
            </a:pPr>
            <a:r>
              <a:rPr dirty="0"/>
              <a:t>Learning Outcome: Perform system tests and experimentation</a:t>
            </a:r>
            <a:br>
              <a:rPr dirty="0"/>
            </a:br>
            <a:r>
              <a:rPr dirty="0"/>
              <a:t>- Used Nmap</a:t>
            </a:r>
            <a:r>
              <a:rPr lang="en-US" dirty="0"/>
              <a:t> and</a:t>
            </a:r>
            <a:r>
              <a:rPr dirty="0"/>
              <a:t> </a:t>
            </a:r>
            <a:r>
              <a:rPr dirty="0" err="1"/>
              <a:t>NetCat</a:t>
            </a:r>
            <a:r>
              <a:rPr dirty="0"/>
              <a:t> for vulnerability assessment.</a:t>
            </a:r>
            <a:br>
              <a:rPr dirty="0"/>
            </a:br>
            <a:r>
              <a:rPr dirty="0"/>
              <a:t>- Screenshots included: Results from </a:t>
            </a:r>
            <a:r>
              <a:rPr lang="en-US" dirty="0"/>
              <a:t>two tools</a:t>
            </a:r>
            <a:r>
              <a:rPr dirty="0"/>
              <a:t>.</a:t>
            </a:r>
            <a:br>
              <a:rPr dirty="0"/>
            </a:br>
            <a:r>
              <a:rPr dirty="0"/>
              <a:t>- Identified system vulnerabilities and proposed mitigations.</a:t>
            </a:r>
          </a:p>
        </p:txBody>
      </p:sp>
      <p:sp>
        <p:nvSpPr>
          <p:cNvPr id="2" name="Title 1"/>
          <p:cNvSpPr>
            <a:spLocks noGrp="1"/>
          </p:cNvSpPr>
          <p:nvPr>
            <p:ph type="title"/>
          </p:nvPr>
        </p:nvSpPr>
        <p:spPr/>
        <p:txBody>
          <a:bodyPr/>
          <a:lstStyle/>
          <a:p>
            <a:r>
              <a:rPr dirty="0"/>
              <a:t>System Testing and Experimentation</a:t>
            </a:r>
          </a:p>
        </p:txBody>
      </p:sp>
      <p:pic>
        <p:nvPicPr>
          <p:cNvPr id="7" name="Picture 6">
            <a:extLst>
              <a:ext uri="{FF2B5EF4-FFF2-40B4-BE49-F238E27FC236}">
                <a16:creationId xmlns:a16="http://schemas.microsoft.com/office/drawing/2014/main" id="{AEEA4F67-A1A5-9789-4659-0787B71BB503}"/>
              </a:ext>
            </a:extLst>
          </p:cNvPr>
          <p:cNvPicPr>
            <a:picLocks noChangeAspect="1"/>
          </p:cNvPicPr>
          <p:nvPr/>
        </p:nvPicPr>
        <p:blipFill>
          <a:blip r:embed="rId2"/>
          <a:stretch>
            <a:fillRect/>
          </a:stretch>
        </p:blipFill>
        <p:spPr>
          <a:xfrm>
            <a:off x="5186657" y="3123955"/>
            <a:ext cx="3306726" cy="2901553"/>
          </a:xfrm>
          <a:prstGeom prst="rect">
            <a:avLst/>
          </a:prstGeom>
        </p:spPr>
      </p:pic>
      <p:sp>
        <p:nvSpPr>
          <p:cNvPr id="14" name="TextBox 13">
            <a:extLst>
              <a:ext uri="{FF2B5EF4-FFF2-40B4-BE49-F238E27FC236}">
                <a16:creationId xmlns:a16="http://schemas.microsoft.com/office/drawing/2014/main" id="{49BF6B99-4C41-86D7-8316-FF9C92D4843C}"/>
              </a:ext>
            </a:extLst>
          </p:cNvPr>
          <p:cNvSpPr txBox="1"/>
          <p:nvPr/>
        </p:nvSpPr>
        <p:spPr>
          <a:xfrm>
            <a:off x="1178184" y="6099899"/>
            <a:ext cx="2779160" cy="523220"/>
          </a:xfrm>
          <a:prstGeom prst="rect">
            <a:avLst/>
          </a:prstGeom>
          <a:noFill/>
        </p:spPr>
        <p:txBody>
          <a:bodyPr wrap="square" rtlCol="0">
            <a:spAutoFit/>
          </a:bodyPr>
          <a:lstStyle/>
          <a:p>
            <a:pPr algn="ctr"/>
            <a:r>
              <a:rPr lang="en-US" sz="2800" dirty="0"/>
              <a:t>Nmap</a:t>
            </a:r>
          </a:p>
        </p:txBody>
      </p:sp>
      <p:pic>
        <p:nvPicPr>
          <p:cNvPr id="3" name="Picture 2">
            <a:extLst>
              <a:ext uri="{FF2B5EF4-FFF2-40B4-BE49-F238E27FC236}">
                <a16:creationId xmlns:a16="http://schemas.microsoft.com/office/drawing/2014/main" id="{38CCB99F-EC5F-8C06-6DD9-25159A96FD34}"/>
              </a:ext>
            </a:extLst>
          </p:cNvPr>
          <p:cNvPicPr>
            <a:picLocks noChangeAspect="1"/>
          </p:cNvPicPr>
          <p:nvPr/>
        </p:nvPicPr>
        <p:blipFill>
          <a:blip r:embed="rId3"/>
          <a:stretch>
            <a:fillRect/>
          </a:stretch>
        </p:blipFill>
        <p:spPr>
          <a:xfrm>
            <a:off x="1017142" y="3123955"/>
            <a:ext cx="3312476" cy="2901553"/>
          </a:xfrm>
          <a:prstGeom prst="rect">
            <a:avLst/>
          </a:prstGeom>
        </p:spPr>
      </p:pic>
      <p:sp>
        <p:nvSpPr>
          <p:cNvPr id="5" name="TextBox 4">
            <a:extLst>
              <a:ext uri="{FF2B5EF4-FFF2-40B4-BE49-F238E27FC236}">
                <a16:creationId xmlns:a16="http://schemas.microsoft.com/office/drawing/2014/main" id="{4043E3BD-897E-9BC9-29EF-133A7D965814}"/>
              </a:ext>
            </a:extLst>
          </p:cNvPr>
          <p:cNvSpPr txBox="1"/>
          <p:nvPr/>
        </p:nvSpPr>
        <p:spPr>
          <a:xfrm>
            <a:off x="5265505" y="6099899"/>
            <a:ext cx="3149029" cy="523220"/>
          </a:xfrm>
          <a:prstGeom prst="rect">
            <a:avLst/>
          </a:prstGeom>
          <a:noFill/>
        </p:spPr>
        <p:txBody>
          <a:bodyPr wrap="square" rtlCol="0">
            <a:spAutoFit/>
          </a:bodyPr>
          <a:lstStyle/>
          <a:p>
            <a:pPr algn="ctr"/>
            <a:r>
              <a:rPr lang="en-US" sz="2800" dirty="0" err="1"/>
              <a:t>NetCat</a:t>
            </a:r>
            <a:endParaRPr lang="en-US" sz="2800" dirty="0"/>
          </a:p>
        </p:txBody>
      </p:sp>
    </p:spTree>
    <p:extLst>
      <p:ext uri="{BB962C8B-B14F-4D97-AF65-F5344CB8AC3E}">
        <p14:creationId xmlns:p14="http://schemas.microsoft.com/office/powerpoint/2010/main" val="337304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1" y="1272215"/>
            <a:ext cx="8548943" cy="1846659"/>
          </a:xfrm>
          <a:prstGeom prst="rect">
            <a:avLst/>
          </a:prstGeom>
          <a:noFill/>
        </p:spPr>
        <p:txBody>
          <a:bodyPr wrap="none">
            <a:spAutoFit/>
          </a:bodyPr>
          <a:lstStyle/>
          <a:p>
            <a:endParaRPr dirty="0"/>
          </a:p>
          <a:p>
            <a:pPr>
              <a:defRPr sz="1800"/>
            </a:pPr>
            <a:r>
              <a:rPr dirty="0"/>
              <a:t>Learning Outcome: Perform system tests and experimentation</a:t>
            </a:r>
            <a:br>
              <a:rPr dirty="0"/>
            </a:br>
            <a:r>
              <a:rPr dirty="0"/>
              <a:t>- Used </a:t>
            </a:r>
            <a:r>
              <a:rPr lang="en-US" dirty="0"/>
              <a:t>Nessus</a:t>
            </a:r>
            <a:r>
              <a:rPr dirty="0"/>
              <a:t> and </a:t>
            </a:r>
            <a:r>
              <a:rPr lang="en-US" dirty="0"/>
              <a:t>Wireshark</a:t>
            </a:r>
            <a:r>
              <a:rPr dirty="0"/>
              <a:t> for vulnerability assessment.</a:t>
            </a:r>
            <a:br>
              <a:rPr dirty="0"/>
            </a:br>
            <a:r>
              <a:rPr dirty="0"/>
              <a:t>- Screenshots included: Results from </a:t>
            </a:r>
            <a:r>
              <a:rPr lang="en-US" dirty="0"/>
              <a:t>two tools</a:t>
            </a:r>
            <a:r>
              <a:rPr dirty="0"/>
              <a:t>.</a:t>
            </a:r>
            <a:br>
              <a:rPr dirty="0"/>
            </a:br>
            <a:r>
              <a:rPr dirty="0"/>
              <a:t>- </a:t>
            </a:r>
            <a:r>
              <a:rPr lang="en-US" dirty="0"/>
              <a:t>Nessus scan used to identify and categorize potential vulnerabilities post-integration.</a:t>
            </a:r>
          </a:p>
          <a:p>
            <a:pPr>
              <a:defRPr sz="1800"/>
            </a:pPr>
            <a:endParaRPr dirty="0"/>
          </a:p>
        </p:txBody>
      </p:sp>
      <p:sp>
        <p:nvSpPr>
          <p:cNvPr id="2" name="Title 1"/>
          <p:cNvSpPr>
            <a:spLocks noGrp="1"/>
          </p:cNvSpPr>
          <p:nvPr>
            <p:ph type="title"/>
          </p:nvPr>
        </p:nvSpPr>
        <p:spPr/>
        <p:txBody>
          <a:bodyPr/>
          <a:lstStyle/>
          <a:p>
            <a:r>
              <a:rPr dirty="0"/>
              <a:t>System Testing and Experimentation</a:t>
            </a:r>
          </a:p>
        </p:txBody>
      </p:sp>
      <p:sp>
        <p:nvSpPr>
          <p:cNvPr id="5" name="TextBox 4">
            <a:extLst>
              <a:ext uri="{FF2B5EF4-FFF2-40B4-BE49-F238E27FC236}">
                <a16:creationId xmlns:a16="http://schemas.microsoft.com/office/drawing/2014/main" id="{4043E3BD-897E-9BC9-29EF-133A7D965814}"/>
              </a:ext>
            </a:extLst>
          </p:cNvPr>
          <p:cNvSpPr txBox="1"/>
          <p:nvPr/>
        </p:nvSpPr>
        <p:spPr>
          <a:xfrm>
            <a:off x="5664077" y="6092755"/>
            <a:ext cx="3149029" cy="523220"/>
          </a:xfrm>
          <a:prstGeom prst="rect">
            <a:avLst/>
          </a:prstGeom>
          <a:noFill/>
        </p:spPr>
        <p:txBody>
          <a:bodyPr wrap="square" rtlCol="0">
            <a:spAutoFit/>
          </a:bodyPr>
          <a:lstStyle/>
          <a:p>
            <a:pPr algn="ctr"/>
            <a:r>
              <a:rPr lang="en-US" sz="2800" dirty="0"/>
              <a:t>Wireshark</a:t>
            </a:r>
          </a:p>
        </p:txBody>
      </p:sp>
      <p:pic>
        <p:nvPicPr>
          <p:cNvPr id="6" name="Picture 5">
            <a:extLst>
              <a:ext uri="{FF2B5EF4-FFF2-40B4-BE49-F238E27FC236}">
                <a16:creationId xmlns:a16="http://schemas.microsoft.com/office/drawing/2014/main" id="{BC946D3B-0E46-7793-D9D9-84490F08AB9B}"/>
              </a:ext>
            </a:extLst>
          </p:cNvPr>
          <p:cNvPicPr>
            <a:picLocks noChangeAspect="1"/>
          </p:cNvPicPr>
          <p:nvPr/>
        </p:nvPicPr>
        <p:blipFill>
          <a:blip r:embed="rId2"/>
          <a:stretch>
            <a:fillRect/>
          </a:stretch>
        </p:blipFill>
        <p:spPr>
          <a:xfrm>
            <a:off x="850986" y="2941260"/>
            <a:ext cx="3592588" cy="3151495"/>
          </a:xfrm>
          <a:prstGeom prst="rect">
            <a:avLst/>
          </a:prstGeom>
        </p:spPr>
      </p:pic>
      <p:sp>
        <p:nvSpPr>
          <p:cNvPr id="8" name="TextBox 7">
            <a:extLst>
              <a:ext uri="{FF2B5EF4-FFF2-40B4-BE49-F238E27FC236}">
                <a16:creationId xmlns:a16="http://schemas.microsoft.com/office/drawing/2014/main" id="{7A888037-C74E-DD6A-E26B-269CE2725B63}"/>
              </a:ext>
            </a:extLst>
          </p:cNvPr>
          <p:cNvSpPr txBox="1"/>
          <p:nvPr/>
        </p:nvSpPr>
        <p:spPr>
          <a:xfrm>
            <a:off x="252776" y="6087158"/>
            <a:ext cx="4813443" cy="523220"/>
          </a:xfrm>
          <a:prstGeom prst="rect">
            <a:avLst/>
          </a:prstGeom>
          <a:noFill/>
        </p:spPr>
        <p:txBody>
          <a:bodyPr wrap="square" rtlCol="0">
            <a:spAutoFit/>
          </a:bodyPr>
          <a:lstStyle/>
          <a:p>
            <a:pPr algn="ctr"/>
            <a:r>
              <a:rPr lang="en-US" sz="2800" dirty="0"/>
              <a:t>Nessus</a:t>
            </a:r>
          </a:p>
        </p:txBody>
      </p:sp>
      <p:pic>
        <p:nvPicPr>
          <p:cNvPr id="9" name="Picture 8">
            <a:extLst>
              <a:ext uri="{FF2B5EF4-FFF2-40B4-BE49-F238E27FC236}">
                <a16:creationId xmlns:a16="http://schemas.microsoft.com/office/drawing/2014/main" id="{079C43FC-1DE5-5110-FAEC-49C1BC08FAF7}"/>
              </a:ext>
            </a:extLst>
          </p:cNvPr>
          <p:cNvPicPr>
            <a:picLocks noChangeAspect="1"/>
          </p:cNvPicPr>
          <p:nvPr/>
        </p:nvPicPr>
        <p:blipFill>
          <a:blip r:embed="rId3"/>
          <a:stretch>
            <a:fillRect/>
          </a:stretch>
        </p:blipFill>
        <p:spPr>
          <a:xfrm>
            <a:off x="5265505" y="2990031"/>
            <a:ext cx="3547601" cy="3109868"/>
          </a:xfrm>
          <a:prstGeom prst="rect">
            <a:avLst/>
          </a:prstGeom>
        </p:spPr>
      </p:pic>
    </p:spTree>
    <p:extLst>
      <p:ext uri="{BB962C8B-B14F-4D97-AF65-F5344CB8AC3E}">
        <p14:creationId xmlns:p14="http://schemas.microsoft.com/office/powerpoint/2010/main" val="35653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nology triple cicuit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echnology triple cicuit theme" id="{434CD7AC-0623-4366-92DD-946DF2932C80}" vid="{051284DD-14F5-4B14-A91F-B21B00F3365D}"/>
    </a:ext>
  </a:extLst>
</a:theme>
</file>

<file path=ppt/theme/theme2.xml><?xml version="1.0" encoding="utf-8"?>
<a:theme xmlns:a="http://schemas.openxmlformats.org/drawingml/2006/main" name="Ocean">
  <a:themeElements>
    <a:clrScheme name="Custom 1">
      <a:dk1>
        <a:sysClr val="windowText" lastClr="000000"/>
      </a:dk1>
      <a:lt1>
        <a:sysClr val="window" lastClr="FFFFFF"/>
      </a:lt1>
      <a:dk2>
        <a:srgbClr val="44546A"/>
      </a:dk2>
      <a:lt2>
        <a:srgbClr val="E7E6E6"/>
      </a:lt2>
      <a:accent1>
        <a:srgbClr val="0958F7"/>
      </a:accent1>
      <a:accent2>
        <a:srgbClr val="FE7032"/>
      </a:accent2>
      <a:accent3>
        <a:srgbClr val="91BED4"/>
      </a:accent3>
      <a:accent4>
        <a:srgbClr val="FFC000"/>
      </a:accent4>
      <a:accent5>
        <a:srgbClr val="D9E8F5"/>
      </a:accent5>
      <a:accent6>
        <a:srgbClr val="FFAD8D"/>
      </a:accent6>
      <a:hlink>
        <a:srgbClr val="0563C1"/>
      </a:hlink>
      <a:folHlink>
        <a:srgbClr val="954F72"/>
      </a:folHlink>
    </a:clrScheme>
    <a:fontScheme name="Montserrat ExtraBold - Open Sans">
      <a:majorFont>
        <a:latin typeface="Montserrat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C0D655E-255E-4D95-B633-9A554AFC11D3}">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Technology triple cicuit theme</Template>
  <TotalTime>3133</TotalTime>
  <Words>602</Words>
  <Application>Microsoft Office PowerPoint</Application>
  <PresentationFormat>On-screen Show (4:3)</PresentationFormat>
  <Paragraphs>56</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Arial</vt:lpstr>
      <vt:lpstr>Calibri</vt:lpstr>
      <vt:lpstr>Cascadia Mono SemiBold</vt:lpstr>
      <vt:lpstr>Montserrat ExtraBold</vt:lpstr>
      <vt:lpstr>Open Sans</vt:lpstr>
      <vt:lpstr>Wingdings</vt:lpstr>
      <vt:lpstr>Technology triple cicuit theme</vt:lpstr>
      <vt:lpstr>Ocean</vt:lpstr>
      <vt:lpstr>SEC285: Fundamentals of Information System Security</vt:lpstr>
      <vt:lpstr>Table of Contents</vt:lpstr>
      <vt:lpstr>Multifactor Authentication (MFA) Setup</vt:lpstr>
      <vt:lpstr>Port Reduction via Firewall</vt:lpstr>
      <vt:lpstr>System Development Using Technological Principles</vt:lpstr>
      <vt:lpstr>Encryption and Decryption Using PGP</vt:lpstr>
      <vt:lpstr>Demonstrating Communication Skills – BYOD Security Policy</vt:lpstr>
      <vt:lpstr>System Testing and Experimentation</vt:lpstr>
      <vt:lpstr>System Testing and Experimentation</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Roger Miller</cp:lastModifiedBy>
  <cp:revision>3</cp:revision>
  <dcterms:created xsi:type="dcterms:W3CDTF">2013-01-27T09:14:16Z</dcterms:created>
  <dcterms:modified xsi:type="dcterms:W3CDTF">2024-10-26T21:05:10Z</dcterms:modified>
  <cp:category/>
</cp:coreProperties>
</file>